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theme/theme7.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9.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0.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1.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1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738" r:id="rId5"/>
    <p:sldMasterId id="2147485746" r:id="rId6"/>
    <p:sldMasterId id="2147485748" r:id="rId7"/>
    <p:sldMasterId id="2147485751" r:id="rId8"/>
    <p:sldMasterId id="2147485753" r:id="rId9"/>
    <p:sldMasterId id="2147485755" r:id="rId10"/>
    <p:sldMasterId id="2147485757" r:id="rId11"/>
    <p:sldMasterId id="2147485759" r:id="rId12"/>
    <p:sldMasterId id="2147485765" r:id="rId13"/>
    <p:sldMasterId id="2147485771" r:id="rId14"/>
    <p:sldMasterId id="2147485777" r:id="rId15"/>
    <p:sldMasterId id="2147485783" r:id="rId16"/>
    <p:sldMasterId id="2147485789" r:id="rId17"/>
  </p:sldMasterIdLst>
  <p:notesMasterIdLst>
    <p:notesMasterId r:id="rId28"/>
  </p:notesMasterIdLst>
  <p:handoutMasterIdLst>
    <p:handoutMasterId r:id="rId29"/>
  </p:handoutMasterIdLst>
  <p:sldIdLst>
    <p:sldId id="399" r:id="rId18"/>
    <p:sldId id="402" r:id="rId19"/>
    <p:sldId id="374" r:id="rId20"/>
    <p:sldId id="395" r:id="rId21"/>
    <p:sldId id="372" r:id="rId22"/>
    <p:sldId id="398" r:id="rId23"/>
    <p:sldId id="394" r:id="rId24"/>
    <p:sldId id="397" r:id="rId25"/>
    <p:sldId id="401" r:id="rId26"/>
    <p:sldId id="400" r:id="rId2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5257"/>
    <a:srgbClr val="F2EBE7"/>
    <a:srgbClr val="E87722"/>
    <a:srgbClr val="07272D"/>
    <a:srgbClr val="EDC8A3"/>
    <a:srgbClr val="E04F39"/>
    <a:srgbClr val="94B7BB"/>
    <a:srgbClr val="4F868E"/>
    <a:srgbClr val="CEDCC2"/>
    <a:srgbClr val="244C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C85AFD-73CE-EC30-DDD6-B453F956B009}" v="230" dt="2020-08-28T20:49:08.3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94660"/>
  </p:normalViewPr>
  <p:slideViewPr>
    <p:cSldViewPr snapToGrid="0">
      <p:cViewPr varScale="1">
        <p:scale>
          <a:sx n="108" d="100"/>
          <a:sy n="108" d="100"/>
        </p:scale>
        <p:origin x="132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7" d="100"/>
          <a:sy n="87" d="100"/>
        </p:scale>
        <p:origin x="379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1.xml"/><Relationship Id="rId26"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slide" Target="slides/slide4.xml"/><Relationship Id="rId34" Type="http://schemas.microsoft.com/office/2015/10/relationships/revisionInfo" Target="revisionInfo.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 Target="slides/slide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Master" Target="slideMasters/slideMaster12.xml"/><Relationship Id="rId20" Type="http://schemas.openxmlformats.org/officeDocument/2006/relationships/slide" Target="slides/slide3.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7.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 Target="slides/slide6.xml"/><Relationship Id="rId28" Type="http://schemas.openxmlformats.org/officeDocument/2006/relationships/notesMaster" Target="notesMasters/notesMaster1.xml"/><Relationship Id="rId10" Type="http://schemas.openxmlformats.org/officeDocument/2006/relationships/slideMaster" Target="slideMasters/slideMaster6.xml"/><Relationship Id="rId19" Type="http://schemas.openxmlformats.org/officeDocument/2006/relationships/slide" Target="slides/slide2.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presProps" Target="presProps.xml"/><Relationship Id="rId8" Type="http://schemas.openxmlformats.org/officeDocument/2006/relationships/slideMaster" Target="slideMasters/slideMaster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State-shared revenue</c:v>
                </c:pt>
              </c:strCache>
            </c:strRef>
          </c:tx>
          <c:spPr>
            <a:solidFill>
              <a:schemeClr val="accent1"/>
            </a:solidFill>
            <a:ln>
              <a:noFill/>
            </a:ln>
            <a:effectLst/>
          </c:spPr>
          <c:invertIfNegative val="0"/>
          <c:cat>
            <c:numRef>
              <c:f>Sheet1!$A$2:$A$6</c:f>
              <c:numCache>
                <c:formatCode>General</c:formatCode>
                <c:ptCount val="5"/>
                <c:pt idx="0">
                  <c:v>2018</c:v>
                </c:pt>
                <c:pt idx="1">
                  <c:v>2019</c:v>
                </c:pt>
                <c:pt idx="2">
                  <c:v>2020</c:v>
                </c:pt>
                <c:pt idx="3">
                  <c:v>2021</c:v>
                </c:pt>
                <c:pt idx="4">
                  <c:v>2022</c:v>
                </c:pt>
              </c:numCache>
            </c:numRef>
          </c:cat>
          <c:val>
            <c:numRef>
              <c:f>Sheet1!$B$2:$B$6</c:f>
              <c:numCache>
                <c:formatCode>General</c:formatCode>
                <c:ptCount val="5"/>
                <c:pt idx="0">
                  <c:v>1168338</c:v>
                </c:pt>
                <c:pt idx="1">
                  <c:v>1212996</c:v>
                </c:pt>
                <c:pt idx="2">
                  <c:v>1217612</c:v>
                </c:pt>
                <c:pt idx="3">
                  <c:v>1397481</c:v>
                </c:pt>
                <c:pt idx="4">
                  <c:v>1366322</c:v>
                </c:pt>
              </c:numCache>
            </c:numRef>
          </c:val>
          <c:extLst>
            <c:ext xmlns:c16="http://schemas.microsoft.com/office/drawing/2014/chart" uri="{C3380CC4-5D6E-409C-BE32-E72D297353CC}">
              <c16:uniqueId val="{00000000-BDBE-4C92-8A34-887E8032B40F}"/>
            </c:ext>
          </c:extLst>
        </c:ser>
        <c:ser>
          <c:idx val="1"/>
          <c:order val="1"/>
          <c:tx>
            <c:strRef>
              <c:f>Sheet1!$C$1</c:f>
              <c:strCache>
                <c:ptCount val="1"/>
                <c:pt idx="0">
                  <c:v>Local contributions</c:v>
                </c:pt>
              </c:strCache>
            </c:strRef>
          </c:tx>
          <c:spPr>
            <a:solidFill>
              <a:schemeClr val="accent2"/>
            </a:solidFill>
            <a:ln>
              <a:noFill/>
            </a:ln>
            <a:effectLst/>
          </c:spPr>
          <c:invertIfNegative val="0"/>
          <c:cat>
            <c:numRef>
              <c:f>Sheet1!$A$2:$A$6</c:f>
              <c:numCache>
                <c:formatCode>General</c:formatCode>
                <c:ptCount val="5"/>
                <c:pt idx="0">
                  <c:v>2018</c:v>
                </c:pt>
                <c:pt idx="1">
                  <c:v>2019</c:v>
                </c:pt>
                <c:pt idx="2">
                  <c:v>2020</c:v>
                </c:pt>
                <c:pt idx="3">
                  <c:v>2021</c:v>
                </c:pt>
                <c:pt idx="4">
                  <c:v>2022</c:v>
                </c:pt>
              </c:numCache>
            </c:numRef>
          </c:cat>
          <c:val>
            <c:numRef>
              <c:f>Sheet1!$C$2:$C$6</c:f>
              <c:numCache>
                <c:formatCode>General</c:formatCode>
                <c:ptCount val="5"/>
                <c:pt idx="0">
                  <c:v>0</c:v>
                </c:pt>
                <c:pt idx="1">
                  <c:v>0</c:v>
                </c:pt>
                <c:pt idx="2">
                  <c:v>179593</c:v>
                </c:pt>
                <c:pt idx="3">
                  <c:v>491031</c:v>
                </c:pt>
                <c:pt idx="4">
                  <c:v>640098</c:v>
                </c:pt>
              </c:numCache>
            </c:numRef>
          </c:val>
          <c:extLst>
            <c:ext xmlns:c16="http://schemas.microsoft.com/office/drawing/2014/chart" uri="{C3380CC4-5D6E-409C-BE32-E72D297353CC}">
              <c16:uniqueId val="{00000001-BDBE-4C92-8A34-887E8032B40F}"/>
            </c:ext>
          </c:extLst>
        </c:ser>
        <c:ser>
          <c:idx val="2"/>
          <c:order val="2"/>
          <c:tx>
            <c:strRef>
              <c:f>Sheet1!$D$1</c:f>
              <c:strCache>
                <c:ptCount val="1"/>
                <c:pt idx="0">
                  <c:v>Taxes</c:v>
                </c:pt>
              </c:strCache>
            </c:strRef>
          </c:tx>
          <c:spPr>
            <a:solidFill>
              <a:schemeClr val="accent3"/>
            </a:solidFill>
            <a:ln>
              <a:noFill/>
            </a:ln>
            <a:effectLst/>
          </c:spPr>
          <c:invertIfNegative val="0"/>
          <c:cat>
            <c:numRef>
              <c:f>Sheet1!$A$2:$A$6</c:f>
              <c:numCache>
                <c:formatCode>General</c:formatCode>
                <c:ptCount val="5"/>
                <c:pt idx="0">
                  <c:v>2018</c:v>
                </c:pt>
                <c:pt idx="1">
                  <c:v>2019</c:v>
                </c:pt>
                <c:pt idx="2">
                  <c:v>2020</c:v>
                </c:pt>
                <c:pt idx="3">
                  <c:v>2021</c:v>
                </c:pt>
                <c:pt idx="4">
                  <c:v>2022</c:v>
                </c:pt>
              </c:numCache>
            </c:numRef>
          </c:cat>
          <c:val>
            <c:numRef>
              <c:f>Sheet1!$D$2:$D$6</c:f>
              <c:numCache>
                <c:formatCode>General</c:formatCode>
                <c:ptCount val="5"/>
                <c:pt idx="0">
                  <c:v>467716</c:v>
                </c:pt>
                <c:pt idx="1">
                  <c:v>470695</c:v>
                </c:pt>
                <c:pt idx="2">
                  <c:v>479686</c:v>
                </c:pt>
                <c:pt idx="3">
                  <c:v>486022</c:v>
                </c:pt>
                <c:pt idx="4">
                  <c:v>486034</c:v>
                </c:pt>
              </c:numCache>
            </c:numRef>
          </c:val>
          <c:extLst>
            <c:ext xmlns:c16="http://schemas.microsoft.com/office/drawing/2014/chart" uri="{C3380CC4-5D6E-409C-BE32-E72D297353CC}">
              <c16:uniqueId val="{00000002-BDBE-4C92-8A34-887E8032B40F}"/>
            </c:ext>
          </c:extLst>
        </c:ser>
        <c:ser>
          <c:idx val="3"/>
          <c:order val="3"/>
          <c:tx>
            <c:strRef>
              <c:f>Sheet1!$E$1</c:f>
              <c:strCache>
                <c:ptCount val="1"/>
                <c:pt idx="0">
                  <c:v>Charges for services</c:v>
                </c:pt>
              </c:strCache>
            </c:strRef>
          </c:tx>
          <c:spPr>
            <a:solidFill>
              <a:schemeClr val="accent4"/>
            </a:solidFill>
            <a:ln>
              <a:noFill/>
            </a:ln>
            <a:effectLst/>
          </c:spPr>
          <c:invertIfNegative val="0"/>
          <c:cat>
            <c:numRef>
              <c:f>Sheet1!$A$2:$A$6</c:f>
              <c:numCache>
                <c:formatCode>General</c:formatCode>
                <c:ptCount val="5"/>
                <c:pt idx="0">
                  <c:v>2018</c:v>
                </c:pt>
                <c:pt idx="1">
                  <c:v>2019</c:v>
                </c:pt>
                <c:pt idx="2">
                  <c:v>2020</c:v>
                </c:pt>
                <c:pt idx="3">
                  <c:v>2021</c:v>
                </c:pt>
                <c:pt idx="4">
                  <c:v>2022</c:v>
                </c:pt>
              </c:numCache>
            </c:numRef>
          </c:cat>
          <c:val>
            <c:numRef>
              <c:f>Sheet1!$E$2:$E$6</c:f>
              <c:numCache>
                <c:formatCode>General</c:formatCode>
                <c:ptCount val="5"/>
                <c:pt idx="0">
                  <c:v>219360</c:v>
                </c:pt>
                <c:pt idx="1">
                  <c:v>217233</c:v>
                </c:pt>
                <c:pt idx="2">
                  <c:v>204915</c:v>
                </c:pt>
                <c:pt idx="3">
                  <c:v>211162</c:v>
                </c:pt>
                <c:pt idx="4">
                  <c:v>211066</c:v>
                </c:pt>
              </c:numCache>
            </c:numRef>
          </c:val>
          <c:extLst>
            <c:ext xmlns:c16="http://schemas.microsoft.com/office/drawing/2014/chart" uri="{C3380CC4-5D6E-409C-BE32-E72D297353CC}">
              <c16:uniqueId val="{00000000-8ED5-4E8A-B759-AD9CCD86E0B1}"/>
            </c:ext>
          </c:extLst>
        </c:ser>
        <c:ser>
          <c:idx val="4"/>
          <c:order val="4"/>
          <c:tx>
            <c:strRef>
              <c:f>Sheet1!$F$1</c:f>
              <c:strCache>
                <c:ptCount val="1"/>
                <c:pt idx="0">
                  <c:v>Licenses and permits</c:v>
                </c:pt>
              </c:strCache>
            </c:strRef>
          </c:tx>
          <c:spPr>
            <a:solidFill>
              <a:schemeClr val="accent5"/>
            </a:solidFill>
            <a:ln>
              <a:noFill/>
            </a:ln>
            <a:effectLst/>
          </c:spPr>
          <c:invertIfNegative val="0"/>
          <c:cat>
            <c:numRef>
              <c:f>Sheet1!$A$2:$A$6</c:f>
              <c:numCache>
                <c:formatCode>General</c:formatCode>
                <c:ptCount val="5"/>
                <c:pt idx="0">
                  <c:v>2018</c:v>
                </c:pt>
                <c:pt idx="1">
                  <c:v>2019</c:v>
                </c:pt>
                <c:pt idx="2">
                  <c:v>2020</c:v>
                </c:pt>
                <c:pt idx="3">
                  <c:v>2021</c:v>
                </c:pt>
                <c:pt idx="4">
                  <c:v>2022</c:v>
                </c:pt>
              </c:numCache>
            </c:numRef>
          </c:cat>
          <c:val>
            <c:numRef>
              <c:f>Sheet1!$F$2:$F$6</c:f>
              <c:numCache>
                <c:formatCode>General</c:formatCode>
                <c:ptCount val="5"/>
                <c:pt idx="0">
                  <c:v>71694</c:v>
                </c:pt>
                <c:pt idx="1">
                  <c:v>70665</c:v>
                </c:pt>
                <c:pt idx="2">
                  <c:v>87713</c:v>
                </c:pt>
                <c:pt idx="3">
                  <c:v>84131</c:v>
                </c:pt>
                <c:pt idx="4">
                  <c:v>89420</c:v>
                </c:pt>
              </c:numCache>
            </c:numRef>
          </c:val>
          <c:extLst>
            <c:ext xmlns:c16="http://schemas.microsoft.com/office/drawing/2014/chart" uri="{C3380CC4-5D6E-409C-BE32-E72D297353CC}">
              <c16:uniqueId val="{00000002-8ED5-4E8A-B759-AD9CCD86E0B1}"/>
            </c:ext>
          </c:extLst>
        </c:ser>
        <c:ser>
          <c:idx val="5"/>
          <c:order val="5"/>
          <c:tx>
            <c:strRef>
              <c:f>Sheet1!$G$1</c:f>
              <c:strCache>
                <c:ptCount val="1"/>
                <c:pt idx="0">
                  <c:v>Interest income</c:v>
                </c:pt>
              </c:strCache>
            </c:strRef>
          </c:tx>
          <c:spPr>
            <a:solidFill>
              <a:schemeClr val="accent6"/>
            </a:solidFill>
            <a:ln>
              <a:noFill/>
            </a:ln>
            <a:effectLst/>
          </c:spPr>
          <c:invertIfNegative val="0"/>
          <c:cat>
            <c:numRef>
              <c:f>Sheet1!$A$2:$A$6</c:f>
              <c:numCache>
                <c:formatCode>General</c:formatCode>
                <c:ptCount val="5"/>
                <c:pt idx="0">
                  <c:v>2018</c:v>
                </c:pt>
                <c:pt idx="1">
                  <c:v>2019</c:v>
                </c:pt>
                <c:pt idx="2">
                  <c:v>2020</c:v>
                </c:pt>
                <c:pt idx="3">
                  <c:v>2021</c:v>
                </c:pt>
                <c:pt idx="4">
                  <c:v>2022</c:v>
                </c:pt>
              </c:numCache>
            </c:numRef>
          </c:cat>
          <c:val>
            <c:numRef>
              <c:f>Sheet1!$G$2:$G$6</c:f>
              <c:numCache>
                <c:formatCode>General</c:formatCode>
                <c:ptCount val="5"/>
                <c:pt idx="0">
                  <c:v>74960</c:v>
                </c:pt>
                <c:pt idx="1">
                  <c:v>120392</c:v>
                </c:pt>
                <c:pt idx="2">
                  <c:v>99110</c:v>
                </c:pt>
                <c:pt idx="3">
                  <c:v>26008</c:v>
                </c:pt>
                <c:pt idx="4">
                  <c:v>28154</c:v>
                </c:pt>
              </c:numCache>
            </c:numRef>
          </c:val>
          <c:extLst>
            <c:ext xmlns:c16="http://schemas.microsoft.com/office/drawing/2014/chart" uri="{C3380CC4-5D6E-409C-BE32-E72D297353CC}">
              <c16:uniqueId val="{00000003-8ED5-4E8A-B759-AD9CCD86E0B1}"/>
            </c:ext>
          </c:extLst>
        </c:ser>
        <c:ser>
          <c:idx val="6"/>
          <c:order val="6"/>
          <c:tx>
            <c:strRef>
              <c:f>Sheet1!$H$1</c:f>
              <c:strCache>
                <c:ptCount val="1"/>
                <c:pt idx="0">
                  <c:v>Other</c:v>
                </c:pt>
              </c:strCache>
            </c:strRef>
          </c:tx>
          <c:spPr>
            <a:solidFill>
              <a:schemeClr val="accent1">
                <a:lumMod val="60000"/>
              </a:schemeClr>
            </a:solidFill>
            <a:ln>
              <a:noFill/>
            </a:ln>
            <a:effectLst/>
          </c:spPr>
          <c:invertIfNegative val="0"/>
          <c:cat>
            <c:numRef>
              <c:f>Sheet1!$A$2:$A$6</c:f>
              <c:numCache>
                <c:formatCode>General</c:formatCode>
                <c:ptCount val="5"/>
                <c:pt idx="0">
                  <c:v>2018</c:v>
                </c:pt>
                <c:pt idx="1">
                  <c:v>2019</c:v>
                </c:pt>
                <c:pt idx="2">
                  <c:v>2020</c:v>
                </c:pt>
                <c:pt idx="3">
                  <c:v>2021</c:v>
                </c:pt>
                <c:pt idx="4">
                  <c:v>2022</c:v>
                </c:pt>
              </c:numCache>
            </c:numRef>
          </c:cat>
          <c:val>
            <c:numRef>
              <c:f>Sheet1!$H$2:$H$6</c:f>
              <c:numCache>
                <c:formatCode>General</c:formatCode>
                <c:ptCount val="5"/>
                <c:pt idx="0">
                  <c:v>33279</c:v>
                </c:pt>
                <c:pt idx="1">
                  <c:v>31712</c:v>
                </c:pt>
                <c:pt idx="2">
                  <c:v>49103</c:v>
                </c:pt>
                <c:pt idx="3">
                  <c:v>79608</c:v>
                </c:pt>
                <c:pt idx="4">
                  <c:v>42854</c:v>
                </c:pt>
              </c:numCache>
            </c:numRef>
          </c:val>
          <c:extLst>
            <c:ext xmlns:c16="http://schemas.microsoft.com/office/drawing/2014/chart" uri="{C3380CC4-5D6E-409C-BE32-E72D297353CC}">
              <c16:uniqueId val="{00000004-8ED5-4E8A-B759-AD9CCD86E0B1}"/>
            </c:ext>
          </c:extLst>
        </c:ser>
        <c:dLbls>
          <c:showLegendKey val="0"/>
          <c:showVal val="0"/>
          <c:showCatName val="0"/>
          <c:showSerName val="0"/>
          <c:showPercent val="0"/>
          <c:showBubbleSize val="0"/>
        </c:dLbls>
        <c:gapWidth val="150"/>
        <c:overlap val="100"/>
        <c:axId val="1574525087"/>
        <c:axId val="1574526335"/>
      </c:barChart>
      <c:catAx>
        <c:axId val="1574525087"/>
        <c:scaling>
          <c:orientation val="minMax"/>
        </c:scaling>
        <c:delete val="0"/>
        <c:axPos val="b"/>
        <c:numFmt formatCode="General" sourceLinked="1"/>
        <c:majorTickMark val="none"/>
        <c:minorTickMark val="none"/>
        <c:tickLblPos val="nextTo"/>
        <c:spPr>
          <a:noFill/>
          <a:ln w="9525" cap="flat" cmpd="sng" algn="ctr">
            <a:solidFill>
              <a:srgbClr val="07272D"/>
            </a:solidFill>
            <a:round/>
          </a:ln>
          <a:effectLst/>
        </c:spPr>
        <c:txPr>
          <a:bodyPr rot="-60000000" spcFirstLastPara="1" vertOverflow="ellipsis" vert="horz" wrap="square" anchor="ctr" anchorCtr="1"/>
          <a:lstStyle/>
          <a:p>
            <a:pPr>
              <a:defRPr sz="1197" b="0" i="0" u="none" strike="noStrike" kern="1200" baseline="0">
                <a:solidFill>
                  <a:srgbClr val="0D5257"/>
                </a:solidFill>
                <a:latin typeface="+mn-lt"/>
                <a:ea typeface="+mn-ea"/>
                <a:cs typeface="+mn-cs"/>
              </a:defRPr>
            </a:pPr>
            <a:endParaRPr lang="en-US"/>
          </a:p>
        </c:txPr>
        <c:crossAx val="1574526335"/>
        <c:crosses val="autoZero"/>
        <c:auto val="1"/>
        <c:lblAlgn val="ctr"/>
        <c:lblOffset val="100"/>
        <c:noMultiLvlLbl val="0"/>
      </c:catAx>
      <c:valAx>
        <c:axId val="1574526335"/>
        <c:scaling>
          <c:orientation val="minMax"/>
          <c:max val="30000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solidFill>
              <a:srgbClr val="0D5257"/>
            </a:solidFill>
          </a:ln>
          <a:effectLst/>
        </c:spPr>
        <c:txPr>
          <a:bodyPr rot="-60000000" spcFirstLastPara="1" vertOverflow="ellipsis" vert="horz" wrap="square" anchor="ctr" anchorCtr="1"/>
          <a:lstStyle/>
          <a:p>
            <a:pPr>
              <a:defRPr sz="1197" b="0" i="0" u="none" strike="noStrike" kern="1200" baseline="0">
                <a:solidFill>
                  <a:srgbClr val="0D5257"/>
                </a:solidFill>
                <a:latin typeface="+mn-lt"/>
                <a:ea typeface="+mn-ea"/>
                <a:cs typeface="+mn-cs"/>
              </a:defRPr>
            </a:pPr>
            <a:endParaRPr lang="en-US"/>
          </a:p>
        </c:txPr>
        <c:crossAx val="15745250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General government</c:v>
                </c:pt>
              </c:strCache>
            </c:strRef>
          </c:tx>
          <c:spPr>
            <a:solidFill>
              <a:schemeClr val="accent1"/>
            </a:solidFill>
            <a:ln>
              <a:noFill/>
            </a:ln>
            <a:effectLst/>
          </c:spPr>
          <c:invertIfNegative val="0"/>
          <c:cat>
            <c:numRef>
              <c:f>Sheet1!$A$2:$A$6</c:f>
              <c:numCache>
                <c:formatCode>General</c:formatCode>
                <c:ptCount val="5"/>
                <c:pt idx="0">
                  <c:v>2018</c:v>
                </c:pt>
                <c:pt idx="1">
                  <c:v>2019</c:v>
                </c:pt>
                <c:pt idx="2">
                  <c:v>2020</c:v>
                </c:pt>
                <c:pt idx="3">
                  <c:v>2021</c:v>
                </c:pt>
                <c:pt idx="4">
                  <c:v>2022</c:v>
                </c:pt>
              </c:numCache>
            </c:numRef>
          </c:cat>
          <c:val>
            <c:numRef>
              <c:f>Sheet1!$B$2:$B$6</c:f>
              <c:numCache>
                <c:formatCode>General</c:formatCode>
                <c:ptCount val="5"/>
                <c:pt idx="0">
                  <c:v>746076</c:v>
                </c:pt>
                <c:pt idx="1">
                  <c:v>760307</c:v>
                </c:pt>
                <c:pt idx="2">
                  <c:v>863268</c:v>
                </c:pt>
                <c:pt idx="3">
                  <c:v>838606</c:v>
                </c:pt>
                <c:pt idx="4">
                  <c:v>803166</c:v>
                </c:pt>
              </c:numCache>
            </c:numRef>
          </c:val>
          <c:extLst>
            <c:ext xmlns:c16="http://schemas.microsoft.com/office/drawing/2014/chart" uri="{C3380CC4-5D6E-409C-BE32-E72D297353CC}">
              <c16:uniqueId val="{00000000-BDBE-4C92-8A34-887E8032B40F}"/>
            </c:ext>
          </c:extLst>
        </c:ser>
        <c:ser>
          <c:idx val="1"/>
          <c:order val="1"/>
          <c:tx>
            <c:strRef>
              <c:f>Sheet1!$C$1</c:f>
              <c:strCache>
                <c:ptCount val="1"/>
                <c:pt idx="0">
                  <c:v>Public safety</c:v>
                </c:pt>
              </c:strCache>
            </c:strRef>
          </c:tx>
          <c:spPr>
            <a:solidFill>
              <a:schemeClr val="accent2"/>
            </a:solidFill>
            <a:ln>
              <a:noFill/>
            </a:ln>
            <a:effectLst/>
          </c:spPr>
          <c:invertIfNegative val="0"/>
          <c:cat>
            <c:numRef>
              <c:f>Sheet1!$A$2:$A$6</c:f>
              <c:numCache>
                <c:formatCode>General</c:formatCode>
                <c:ptCount val="5"/>
                <c:pt idx="0">
                  <c:v>2018</c:v>
                </c:pt>
                <c:pt idx="1">
                  <c:v>2019</c:v>
                </c:pt>
                <c:pt idx="2">
                  <c:v>2020</c:v>
                </c:pt>
                <c:pt idx="3">
                  <c:v>2021</c:v>
                </c:pt>
                <c:pt idx="4">
                  <c:v>2022</c:v>
                </c:pt>
              </c:numCache>
            </c:numRef>
          </c:cat>
          <c:val>
            <c:numRef>
              <c:f>Sheet1!$C$2:$C$6</c:f>
              <c:numCache>
                <c:formatCode>General</c:formatCode>
                <c:ptCount val="5"/>
                <c:pt idx="0">
                  <c:v>267307</c:v>
                </c:pt>
                <c:pt idx="1">
                  <c:v>282167</c:v>
                </c:pt>
                <c:pt idx="2">
                  <c:v>253688</c:v>
                </c:pt>
                <c:pt idx="3">
                  <c:v>259344</c:v>
                </c:pt>
                <c:pt idx="4">
                  <c:v>277878</c:v>
                </c:pt>
              </c:numCache>
            </c:numRef>
          </c:val>
          <c:extLst>
            <c:ext xmlns:c16="http://schemas.microsoft.com/office/drawing/2014/chart" uri="{C3380CC4-5D6E-409C-BE32-E72D297353CC}">
              <c16:uniqueId val="{00000001-BDBE-4C92-8A34-887E8032B40F}"/>
            </c:ext>
          </c:extLst>
        </c:ser>
        <c:ser>
          <c:idx val="2"/>
          <c:order val="2"/>
          <c:tx>
            <c:strRef>
              <c:f>Sheet1!$D$1</c:f>
              <c:strCache>
                <c:ptCount val="1"/>
                <c:pt idx="0">
                  <c:v>Public works</c:v>
                </c:pt>
              </c:strCache>
            </c:strRef>
          </c:tx>
          <c:spPr>
            <a:solidFill>
              <a:schemeClr val="accent3"/>
            </a:solidFill>
            <a:ln>
              <a:noFill/>
            </a:ln>
            <a:effectLst/>
          </c:spPr>
          <c:invertIfNegative val="0"/>
          <c:cat>
            <c:numRef>
              <c:f>Sheet1!$A$2:$A$6</c:f>
              <c:numCache>
                <c:formatCode>General</c:formatCode>
                <c:ptCount val="5"/>
                <c:pt idx="0">
                  <c:v>2018</c:v>
                </c:pt>
                <c:pt idx="1">
                  <c:v>2019</c:v>
                </c:pt>
                <c:pt idx="2">
                  <c:v>2020</c:v>
                </c:pt>
                <c:pt idx="3">
                  <c:v>2021</c:v>
                </c:pt>
                <c:pt idx="4">
                  <c:v>2022</c:v>
                </c:pt>
              </c:numCache>
            </c:numRef>
          </c:cat>
          <c:val>
            <c:numRef>
              <c:f>Sheet1!$D$2:$D$6</c:f>
              <c:numCache>
                <c:formatCode>General</c:formatCode>
                <c:ptCount val="5"/>
                <c:pt idx="0">
                  <c:v>177271</c:v>
                </c:pt>
                <c:pt idx="1">
                  <c:v>107144</c:v>
                </c:pt>
                <c:pt idx="2">
                  <c:v>343806</c:v>
                </c:pt>
                <c:pt idx="3">
                  <c:v>505443</c:v>
                </c:pt>
                <c:pt idx="4">
                  <c:v>857933</c:v>
                </c:pt>
              </c:numCache>
            </c:numRef>
          </c:val>
          <c:extLst>
            <c:ext xmlns:c16="http://schemas.microsoft.com/office/drawing/2014/chart" uri="{C3380CC4-5D6E-409C-BE32-E72D297353CC}">
              <c16:uniqueId val="{00000002-BDBE-4C92-8A34-887E8032B40F}"/>
            </c:ext>
          </c:extLst>
        </c:ser>
        <c:ser>
          <c:idx val="3"/>
          <c:order val="3"/>
          <c:tx>
            <c:strRef>
              <c:f>Sheet1!$E$1</c:f>
              <c:strCache>
                <c:ptCount val="1"/>
                <c:pt idx="0">
                  <c:v>Community and economic development</c:v>
                </c:pt>
              </c:strCache>
            </c:strRef>
          </c:tx>
          <c:spPr>
            <a:solidFill>
              <a:schemeClr val="accent4"/>
            </a:solidFill>
            <a:ln>
              <a:noFill/>
            </a:ln>
            <a:effectLst/>
          </c:spPr>
          <c:invertIfNegative val="0"/>
          <c:cat>
            <c:numRef>
              <c:f>Sheet1!$A$2:$A$6</c:f>
              <c:numCache>
                <c:formatCode>General</c:formatCode>
                <c:ptCount val="5"/>
                <c:pt idx="0">
                  <c:v>2018</c:v>
                </c:pt>
                <c:pt idx="1">
                  <c:v>2019</c:v>
                </c:pt>
                <c:pt idx="2">
                  <c:v>2020</c:v>
                </c:pt>
                <c:pt idx="3">
                  <c:v>2021</c:v>
                </c:pt>
                <c:pt idx="4">
                  <c:v>2022</c:v>
                </c:pt>
              </c:numCache>
            </c:numRef>
          </c:cat>
          <c:val>
            <c:numRef>
              <c:f>Sheet1!$E$2:$E$6</c:f>
              <c:numCache>
                <c:formatCode>General</c:formatCode>
                <c:ptCount val="5"/>
                <c:pt idx="0">
                  <c:v>118970</c:v>
                </c:pt>
                <c:pt idx="1">
                  <c:v>146088</c:v>
                </c:pt>
                <c:pt idx="2">
                  <c:v>240167</c:v>
                </c:pt>
                <c:pt idx="3">
                  <c:v>253375</c:v>
                </c:pt>
                <c:pt idx="4">
                  <c:v>265833</c:v>
                </c:pt>
              </c:numCache>
            </c:numRef>
          </c:val>
          <c:extLst>
            <c:ext xmlns:c16="http://schemas.microsoft.com/office/drawing/2014/chart" uri="{C3380CC4-5D6E-409C-BE32-E72D297353CC}">
              <c16:uniqueId val="{00000000-8ED5-4E8A-B759-AD9CCD86E0B1}"/>
            </c:ext>
          </c:extLst>
        </c:ser>
        <c:ser>
          <c:idx val="4"/>
          <c:order val="4"/>
          <c:tx>
            <c:strRef>
              <c:f>Sheet1!$F$1</c:f>
              <c:strCache>
                <c:ptCount val="1"/>
                <c:pt idx="0">
                  <c:v>Recreation and culture</c:v>
                </c:pt>
              </c:strCache>
            </c:strRef>
          </c:tx>
          <c:spPr>
            <a:solidFill>
              <a:schemeClr val="accent5"/>
            </a:solidFill>
            <a:ln>
              <a:noFill/>
            </a:ln>
            <a:effectLst/>
          </c:spPr>
          <c:invertIfNegative val="0"/>
          <c:cat>
            <c:numRef>
              <c:f>Sheet1!$A$2:$A$6</c:f>
              <c:numCache>
                <c:formatCode>General</c:formatCode>
                <c:ptCount val="5"/>
                <c:pt idx="0">
                  <c:v>2018</c:v>
                </c:pt>
                <c:pt idx="1">
                  <c:v>2019</c:v>
                </c:pt>
                <c:pt idx="2">
                  <c:v>2020</c:v>
                </c:pt>
                <c:pt idx="3">
                  <c:v>2021</c:v>
                </c:pt>
                <c:pt idx="4">
                  <c:v>2022</c:v>
                </c:pt>
              </c:numCache>
            </c:numRef>
          </c:cat>
          <c:val>
            <c:numRef>
              <c:f>Sheet1!$F$2:$F$6</c:f>
              <c:numCache>
                <c:formatCode>General</c:formatCode>
                <c:ptCount val="5"/>
                <c:pt idx="0">
                  <c:v>118047</c:v>
                </c:pt>
                <c:pt idx="1">
                  <c:v>78194</c:v>
                </c:pt>
                <c:pt idx="2">
                  <c:v>58538</c:v>
                </c:pt>
                <c:pt idx="3">
                  <c:v>81737</c:v>
                </c:pt>
                <c:pt idx="4">
                  <c:v>97240</c:v>
                </c:pt>
              </c:numCache>
            </c:numRef>
          </c:val>
          <c:extLst>
            <c:ext xmlns:c16="http://schemas.microsoft.com/office/drawing/2014/chart" uri="{C3380CC4-5D6E-409C-BE32-E72D297353CC}">
              <c16:uniqueId val="{00000002-8ED5-4E8A-B759-AD9CCD86E0B1}"/>
            </c:ext>
          </c:extLst>
        </c:ser>
        <c:ser>
          <c:idx val="5"/>
          <c:order val="5"/>
          <c:tx>
            <c:strRef>
              <c:f>Sheet1!$G$1</c:f>
              <c:strCache>
                <c:ptCount val="1"/>
                <c:pt idx="0">
                  <c:v>Other</c:v>
                </c:pt>
              </c:strCache>
            </c:strRef>
          </c:tx>
          <c:spPr>
            <a:solidFill>
              <a:schemeClr val="accent6"/>
            </a:solidFill>
            <a:ln>
              <a:noFill/>
            </a:ln>
            <a:effectLst/>
          </c:spPr>
          <c:invertIfNegative val="0"/>
          <c:cat>
            <c:numRef>
              <c:f>Sheet1!$A$2:$A$6</c:f>
              <c:numCache>
                <c:formatCode>General</c:formatCode>
                <c:ptCount val="5"/>
                <c:pt idx="0">
                  <c:v>2018</c:v>
                </c:pt>
                <c:pt idx="1">
                  <c:v>2019</c:v>
                </c:pt>
                <c:pt idx="2">
                  <c:v>2020</c:v>
                </c:pt>
                <c:pt idx="3">
                  <c:v>2021</c:v>
                </c:pt>
                <c:pt idx="4">
                  <c:v>2022</c:v>
                </c:pt>
              </c:numCache>
            </c:numRef>
          </c:cat>
          <c:val>
            <c:numRef>
              <c:f>Sheet1!$G$2:$G$6</c:f>
              <c:numCache>
                <c:formatCode>General</c:formatCode>
                <c:ptCount val="5"/>
                <c:pt idx="0">
                  <c:v>30724</c:v>
                </c:pt>
                <c:pt idx="1">
                  <c:v>82337</c:v>
                </c:pt>
                <c:pt idx="2">
                  <c:v>121022</c:v>
                </c:pt>
                <c:pt idx="3">
                  <c:v>255981</c:v>
                </c:pt>
                <c:pt idx="4">
                  <c:v>250539</c:v>
                </c:pt>
              </c:numCache>
            </c:numRef>
          </c:val>
          <c:extLst>
            <c:ext xmlns:c16="http://schemas.microsoft.com/office/drawing/2014/chart" uri="{C3380CC4-5D6E-409C-BE32-E72D297353CC}">
              <c16:uniqueId val="{00000003-8ED5-4E8A-B759-AD9CCD86E0B1}"/>
            </c:ext>
          </c:extLst>
        </c:ser>
        <c:ser>
          <c:idx val="6"/>
          <c:order val="6"/>
          <c:tx>
            <c:strRef>
              <c:f>Sheet1!$H$1</c:f>
              <c:strCache>
                <c:ptCount val="1"/>
                <c:pt idx="0">
                  <c:v>Transfers out</c:v>
                </c:pt>
              </c:strCache>
            </c:strRef>
          </c:tx>
          <c:spPr>
            <a:solidFill>
              <a:schemeClr val="accent1">
                <a:lumMod val="60000"/>
              </a:schemeClr>
            </a:solidFill>
            <a:ln>
              <a:noFill/>
            </a:ln>
            <a:effectLst/>
          </c:spPr>
          <c:invertIfNegative val="0"/>
          <c:cat>
            <c:numRef>
              <c:f>Sheet1!$A$2:$A$6</c:f>
              <c:numCache>
                <c:formatCode>General</c:formatCode>
                <c:ptCount val="5"/>
                <c:pt idx="0">
                  <c:v>2018</c:v>
                </c:pt>
                <c:pt idx="1">
                  <c:v>2019</c:v>
                </c:pt>
                <c:pt idx="2">
                  <c:v>2020</c:v>
                </c:pt>
                <c:pt idx="3">
                  <c:v>2021</c:v>
                </c:pt>
                <c:pt idx="4">
                  <c:v>2022</c:v>
                </c:pt>
              </c:numCache>
            </c:numRef>
          </c:cat>
          <c:val>
            <c:numRef>
              <c:f>Sheet1!$H$2:$H$6</c:f>
              <c:numCache>
                <c:formatCode>General</c:formatCode>
                <c:ptCount val="5"/>
                <c:pt idx="2">
                  <c:v>0</c:v>
                </c:pt>
                <c:pt idx="3">
                  <c:v>0</c:v>
                </c:pt>
                <c:pt idx="4">
                  <c:v>0</c:v>
                </c:pt>
              </c:numCache>
            </c:numRef>
          </c:val>
          <c:extLst>
            <c:ext xmlns:c16="http://schemas.microsoft.com/office/drawing/2014/chart" uri="{C3380CC4-5D6E-409C-BE32-E72D297353CC}">
              <c16:uniqueId val="{00000004-8ED5-4E8A-B759-AD9CCD86E0B1}"/>
            </c:ext>
          </c:extLst>
        </c:ser>
        <c:dLbls>
          <c:showLegendKey val="0"/>
          <c:showVal val="0"/>
          <c:showCatName val="0"/>
          <c:showSerName val="0"/>
          <c:showPercent val="0"/>
          <c:showBubbleSize val="0"/>
        </c:dLbls>
        <c:gapWidth val="150"/>
        <c:overlap val="100"/>
        <c:axId val="1574525087"/>
        <c:axId val="1574526335"/>
      </c:barChart>
      <c:catAx>
        <c:axId val="1574525087"/>
        <c:scaling>
          <c:orientation val="minMax"/>
        </c:scaling>
        <c:delete val="0"/>
        <c:axPos val="b"/>
        <c:numFmt formatCode="General" sourceLinked="1"/>
        <c:majorTickMark val="none"/>
        <c:minorTickMark val="none"/>
        <c:tickLblPos val="nextTo"/>
        <c:spPr>
          <a:noFill/>
          <a:ln w="9525" cap="flat" cmpd="sng" algn="ctr">
            <a:solidFill>
              <a:srgbClr val="07272D"/>
            </a:solidFill>
            <a:round/>
          </a:ln>
          <a:effectLst/>
        </c:spPr>
        <c:txPr>
          <a:bodyPr rot="-60000000" spcFirstLastPara="1" vertOverflow="ellipsis" vert="horz" wrap="square" anchor="ctr" anchorCtr="1"/>
          <a:lstStyle/>
          <a:p>
            <a:pPr>
              <a:defRPr sz="1197" b="0" i="0" u="none" strike="noStrike" kern="1200" baseline="0">
                <a:solidFill>
                  <a:srgbClr val="0D5257"/>
                </a:solidFill>
                <a:latin typeface="+mn-lt"/>
                <a:ea typeface="+mn-ea"/>
                <a:cs typeface="+mn-cs"/>
              </a:defRPr>
            </a:pPr>
            <a:endParaRPr lang="en-US"/>
          </a:p>
        </c:txPr>
        <c:crossAx val="1574526335"/>
        <c:crosses val="autoZero"/>
        <c:auto val="1"/>
        <c:lblAlgn val="ctr"/>
        <c:lblOffset val="100"/>
        <c:noMultiLvlLbl val="0"/>
      </c:catAx>
      <c:valAx>
        <c:axId val="1574526335"/>
        <c:scaling>
          <c:orientation val="minMax"/>
          <c:max val="30000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solidFill>
              <a:srgbClr val="0D5257"/>
            </a:solidFill>
          </a:ln>
          <a:effectLst/>
        </c:spPr>
        <c:txPr>
          <a:bodyPr rot="-60000000" spcFirstLastPara="1" vertOverflow="ellipsis" vert="horz" wrap="square" anchor="ctr" anchorCtr="1"/>
          <a:lstStyle/>
          <a:p>
            <a:pPr>
              <a:defRPr sz="1197" b="0" i="0" u="none" strike="noStrike" kern="1200" baseline="0">
                <a:solidFill>
                  <a:srgbClr val="0D5257"/>
                </a:solidFill>
                <a:latin typeface="+mn-lt"/>
                <a:ea typeface="+mn-ea"/>
                <a:cs typeface="+mn-cs"/>
              </a:defRPr>
            </a:pPr>
            <a:endParaRPr lang="en-US"/>
          </a:p>
        </c:txPr>
        <c:crossAx val="15745250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91857342763133"/>
          <c:y val="2.0072002527011766E-2"/>
          <c:w val="0.80181063749528481"/>
          <c:h val="0.8242428131904187"/>
        </c:manualLayout>
      </c:layout>
      <c:barChart>
        <c:barDir val="col"/>
        <c:grouping val="stacked"/>
        <c:varyColors val="0"/>
        <c:ser>
          <c:idx val="0"/>
          <c:order val="0"/>
          <c:tx>
            <c:strRef>
              <c:f>Sheet1!$B$1</c:f>
              <c:strCache>
                <c:ptCount val="1"/>
                <c:pt idx="0">
                  <c:v>Unassigned </c:v>
                </c:pt>
              </c:strCache>
            </c:strRef>
          </c:tx>
          <c:spPr>
            <a:solidFill>
              <a:schemeClr val="accent1"/>
            </a:solidFill>
            <a:ln>
              <a:noFill/>
            </a:ln>
            <a:effectLst/>
          </c:spPr>
          <c:invertIfNegative val="0"/>
          <c:cat>
            <c:numRef>
              <c:f>Sheet1!$A$2:$A$6</c:f>
              <c:numCache>
                <c:formatCode>General</c:formatCode>
                <c:ptCount val="5"/>
                <c:pt idx="0">
                  <c:v>2018</c:v>
                </c:pt>
                <c:pt idx="1">
                  <c:v>2019</c:v>
                </c:pt>
                <c:pt idx="2">
                  <c:v>2020</c:v>
                </c:pt>
                <c:pt idx="3">
                  <c:v>2021</c:v>
                </c:pt>
                <c:pt idx="4">
                  <c:v>2022</c:v>
                </c:pt>
              </c:numCache>
            </c:numRef>
          </c:cat>
          <c:val>
            <c:numRef>
              <c:f>Sheet1!$B$2:$B$6</c:f>
              <c:numCache>
                <c:formatCode>General</c:formatCode>
                <c:ptCount val="5"/>
                <c:pt idx="0">
                  <c:v>4123523</c:v>
                </c:pt>
                <c:pt idx="1">
                  <c:v>4307166</c:v>
                </c:pt>
                <c:pt idx="2">
                  <c:v>4319665</c:v>
                </c:pt>
                <c:pt idx="3">
                  <c:v>4660482</c:v>
                </c:pt>
                <c:pt idx="4">
                  <c:v>5215750</c:v>
                </c:pt>
              </c:numCache>
            </c:numRef>
          </c:val>
          <c:extLst>
            <c:ext xmlns:c16="http://schemas.microsoft.com/office/drawing/2014/chart" uri="{C3380CC4-5D6E-409C-BE32-E72D297353CC}">
              <c16:uniqueId val="{00000000-F2FF-4E49-8E37-A72F53B79BAA}"/>
            </c:ext>
          </c:extLst>
        </c:ser>
        <c:ser>
          <c:idx val="1"/>
          <c:order val="1"/>
          <c:tx>
            <c:strRef>
              <c:f>Sheet1!$C$1</c:f>
              <c:strCache>
                <c:ptCount val="1"/>
                <c:pt idx="0">
                  <c:v>Assigned </c:v>
                </c:pt>
              </c:strCache>
            </c:strRef>
          </c:tx>
          <c:spPr>
            <a:solidFill>
              <a:schemeClr val="accent2"/>
            </a:solidFill>
            <a:ln>
              <a:noFill/>
            </a:ln>
            <a:effectLst/>
          </c:spPr>
          <c:invertIfNegative val="0"/>
          <c:cat>
            <c:numRef>
              <c:f>Sheet1!$A$2:$A$6</c:f>
              <c:numCache>
                <c:formatCode>General</c:formatCode>
                <c:ptCount val="5"/>
                <c:pt idx="0">
                  <c:v>2018</c:v>
                </c:pt>
                <c:pt idx="1">
                  <c:v>2019</c:v>
                </c:pt>
                <c:pt idx="2">
                  <c:v>2020</c:v>
                </c:pt>
                <c:pt idx="3">
                  <c:v>2021</c:v>
                </c:pt>
                <c:pt idx="4">
                  <c:v>2022</c:v>
                </c:pt>
              </c:numCache>
            </c:numRef>
          </c:cat>
          <c:val>
            <c:numRef>
              <c:f>Sheet1!$C$2:$C$6</c:f>
              <c:numCache>
                <c:formatCode>General</c:formatCode>
                <c:ptCount val="5"/>
                <c:pt idx="1">
                  <c:v>434153</c:v>
                </c:pt>
                <c:pt idx="2">
                  <c:v>861710</c:v>
                </c:pt>
                <c:pt idx="3">
                  <c:v>1094199</c:v>
                </c:pt>
                <c:pt idx="4">
                  <c:v>851841</c:v>
                </c:pt>
              </c:numCache>
            </c:numRef>
          </c:val>
          <c:extLst>
            <c:ext xmlns:c16="http://schemas.microsoft.com/office/drawing/2014/chart" uri="{C3380CC4-5D6E-409C-BE32-E72D297353CC}">
              <c16:uniqueId val="{00000001-F2FF-4E49-8E37-A72F53B79BAA}"/>
            </c:ext>
          </c:extLst>
        </c:ser>
        <c:ser>
          <c:idx val="2"/>
          <c:order val="2"/>
          <c:tx>
            <c:strRef>
              <c:f>Sheet1!$D$1</c:f>
              <c:strCache>
                <c:ptCount val="1"/>
                <c:pt idx="0">
                  <c:v>Nonspendable </c:v>
                </c:pt>
              </c:strCache>
            </c:strRef>
          </c:tx>
          <c:spPr>
            <a:solidFill>
              <a:schemeClr val="accent3"/>
            </a:solidFill>
            <a:ln>
              <a:noFill/>
            </a:ln>
            <a:effectLst/>
          </c:spPr>
          <c:invertIfNegative val="0"/>
          <c:cat>
            <c:numRef>
              <c:f>Sheet1!$A$2:$A$6</c:f>
              <c:numCache>
                <c:formatCode>General</c:formatCode>
                <c:ptCount val="5"/>
                <c:pt idx="0">
                  <c:v>2018</c:v>
                </c:pt>
                <c:pt idx="1">
                  <c:v>2019</c:v>
                </c:pt>
                <c:pt idx="2">
                  <c:v>2020</c:v>
                </c:pt>
                <c:pt idx="3">
                  <c:v>2021</c:v>
                </c:pt>
                <c:pt idx="4">
                  <c:v>2022</c:v>
                </c:pt>
              </c:numCache>
            </c:numRef>
          </c:cat>
          <c:val>
            <c:numRef>
              <c:f>Sheet1!$D$2:$D$6</c:f>
              <c:numCache>
                <c:formatCode>General</c:formatCode>
                <c:ptCount val="5"/>
                <c:pt idx="0">
                  <c:v>23655</c:v>
                </c:pt>
                <c:pt idx="1">
                  <c:v>73315</c:v>
                </c:pt>
                <c:pt idx="2">
                  <c:v>70502</c:v>
                </c:pt>
                <c:pt idx="3">
                  <c:v>78153</c:v>
                </c:pt>
                <c:pt idx="4">
                  <c:v>76602</c:v>
                </c:pt>
              </c:numCache>
            </c:numRef>
          </c:val>
          <c:extLst>
            <c:ext xmlns:c16="http://schemas.microsoft.com/office/drawing/2014/chart" uri="{C3380CC4-5D6E-409C-BE32-E72D297353CC}">
              <c16:uniqueId val="{00000002-F2FF-4E49-8E37-A72F53B79BAA}"/>
            </c:ext>
          </c:extLst>
        </c:ser>
        <c:dLbls>
          <c:showLegendKey val="0"/>
          <c:showVal val="0"/>
          <c:showCatName val="0"/>
          <c:showSerName val="0"/>
          <c:showPercent val="0"/>
          <c:showBubbleSize val="0"/>
        </c:dLbls>
        <c:gapWidth val="150"/>
        <c:overlap val="100"/>
        <c:axId val="588523583"/>
        <c:axId val="588526495"/>
      </c:barChart>
      <c:lineChart>
        <c:grouping val="standard"/>
        <c:varyColors val="0"/>
        <c:ser>
          <c:idx val="3"/>
          <c:order val="3"/>
          <c:tx>
            <c:strRef>
              <c:f>Sheet1!$E$1</c:f>
              <c:strCache>
                <c:ptCount val="1"/>
                <c:pt idx="0">
                  <c:v>Ratio of fund balance / expenditures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Sheet1!$A$2:$A$6</c:f>
              <c:numCache>
                <c:formatCode>General</c:formatCode>
                <c:ptCount val="5"/>
                <c:pt idx="0">
                  <c:v>2018</c:v>
                </c:pt>
                <c:pt idx="1">
                  <c:v>2019</c:v>
                </c:pt>
                <c:pt idx="2">
                  <c:v>2020</c:v>
                </c:pt>
                <c:pt idx="3">
                  <c:v>2021</c:v>
                </c:pt>
                <c:pt idx="4">
                  <c:v>2022</c:v>
                </c:pt>
              </c:numCache>
            </c:numRef>
          </c:cat>
          <c:val>
            <c:numRef>
              <c:f>Sheet1!$E$2:$E$6</c:f>
              <c:numCache>
                <c:formatCode>0.00%</c:formatCode>
                <c:ptCount val="5"/>
                <c:pt idx="0">
                  <c:v>2.8436589538499515</c:v>
                </c:pt>
                <c:pt idx="1">
                  <c:v>3.3062159524857559</c:v>
                </c:pt>
                <c:pt idx="2">
                  <c:v>2.7928251640929567</c:v>
                </c:pt>
                <c:pt idx="3">
                  <c:v>2.6579499709727017</c:v>
                </c:pt>
                <c:pt idx="4">
                  <c:v>2.4070435937787087</c:v>
                </c:pt>
              </c:numCache>
            </c:numRef>
          </c:val>
          <c:smooth val="0"/>
          <c:extLst>
            <c:ext xmlns:c16="http://schemas.microsoft.com/office/drawing/2014/chart" uri="{C3380CC4-5D6E-409C-BE32-E72D297353CC}">
              <c16:uniqueId val="{00000003-F2FF-4E49-8E37-A72F53B79BAA}"/>
            </c:ext>
          </c:extLst>
        </c:ser>
        <c:dLbls>
          <c:showLegendKey val="0"/>
          <c:showVal val="0"/>
          <c:showCatName val="0"/>
          <c:showSerName val="0"/>
          <c:showPercent val="0"/>
          <c:showBubbleSize val="0"/>
        </c:dLbls>
        <c:marker val="1"/>
        <c:smooth val="0"/>
        <c:axId val="1873977759"/>
        <c:axId val="1873979423"/>
      </c:lineChart>
      <c:catAx>
        <c:axId val="588523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D5257"/>
                </a:solidFill>
                <a:latin typeface="+mn-lt"/>
                <a:ea typeface="+mn-ea"/>
                <a:cs typeface="+mn-cs"/>
              </a:defRPr>
            </a:pPr>
            <a:endParaRPr lang="en-US"/>
          </a:p>
        </c:txPr>
        <c:crossAx val="588526495"/>
        <c:crosses val="autoZero"/>
        <c:auto val="1"/>
        <c:lblAlgn val="ctr"/>
        <c:lblOffset val="100"/>
        <c:noMultiLvlLbl val="0"/>
      </c:catAx>
      <c:valAx>
        <c:axId val="588526495"/>
        <c:scaling>
          <c:orientation val="minMax"/>
          <c:max val="6500000"/>
          <c:min val="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D5257"/>
                </a:solidFill>
                <a:latin typeface="+mn-lt"/>
                <a:ea typeface="+mn-ea"/>
                <a:cs typeface="+mn-cs"/>
              </a:defRPr>
            </a:pPr>
            <a:endParaRPr lang="en-US"/>
          </a:p>
        </c:txPr>
        <c:crossAx val="588523583"/>
        <c:crosses val="autoZero"/>
        <c:crossBetween val="between"/>
        <c:majorUnit val="500000"/>
        <c:minorUnit val="500000"/>
      </c:valAx>
      <c:valAx>
        <c:axId val="1873979423"/>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73977759"/>
        <c:crosses val="max"/>
        <c:crossBetween val="between"/>
      </c:valAx>
      <c:catAx>
        <c:axId val="1873977759"/>
        <c:scaling>
          <c:orientation val="minMax"/>
        </c:scaling>
        <c:delete val="1"/>
        <c:axPos val="b"/>
        <c:numFmt formatCode="General" sourceLinked="1"/>
        <c:majorTickMark val="out"/>
        <c:minorTickMark val="none"/>
        <c:tickLblPos val="nextTo"/>
        <c:crossAx val="1873979423"/>
        <c:crosses val="autoZero"/>
        <c:auto val="1"/>
        <c:lblAlgn val="ctr"/>
        <c:lblOffset val="100"/>
        <c:noMultiLvlLbl val="0"/>
      </c:catAx>
      <c:spPr>
        <a:noFill/>
        <a:ln>
          <a:noFill/>
        </a:ln>
        <a:effectLst/>
      </c:spPr>
    </c:plotArea>
    <c:legend>
      <c:legendPos val="b"/>
      <c:layout>
        <c:manualLayout>
          <c:xMode val="edge"/>
          <c:yMode val="edge"/>
          <c:x val="9.4521725393094683E-2"/>
          <c:y val="0.93274273306483035"/>
          <c:w val="0.88722036838219409"/>
          <c:h val="4.934597013859828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Cash</c:v>
                </c:pt>
              </c:strCache>
            </c:strRef>
          </c:tx>
          <c:spPr>
            <a:solidFill>
              <a:schemeClr val="accent1"/>
            </a:solidFill>
            <a:ln>
              <a:noFill/>
            </a:ln>
            <a:effectLst/>
          </c:spPr>
          <c:invertIfNegative val="0"/>
          <c:cat>
            <c:strRef>
              <c:f>Sheet1!$A$2:$A$6</c:f>
              <c:strCache>
                <c:ptCount val="5"/>
                <c:pt idx="0">
                  <c:v>2018</c:v>
                </c:pt>
                <c:pt idx="1">
                  <c:v>2019</c:v>
                </c:pt>
                <c:pt idx="2">
                  <c:v>2020</c:v>
                </c:pt>
                <c:pt idx="3">
                  <c:v>2021</c:v>
                </c:pt>
                <c:pt idx="4">
                  <c:v>2022</c:v>
                </c:pt>
              </c:strCache>
            </c:strRef>
          </c:cat>
          <c:val>
            <c:numRef>
              <c:f>Sheet1!$B$2:$B$6</c:f>
              <c:numCache>
                <c:formatCode>General</c:formatCode>
                <c:ptCount val="5"/>
                <c:pt idx="0">
                  <c:v>1450250</c:v>
                </c:pt>
                <c:pt idx="1">
                  <c:v>1524200</c:v>
                </c:pt>
                <c:pt idx="2">
                  <c:v>917674</c:v>
                </c:pt>
                <c:pt idx="3">
                  <c:v>1033040</c:v>
                </c:pt>
                <c:pt idx="4">
                  <c:v>1079456</c:v>
                </c:pt>
              </c:numCache>
            </c:numRef>
          </c:val>
          <c:extLst>
            <c:ext xmlns:c16="http://schemas.microsoft.com/office/drawing/2014/chart" uri="{C3380CC4-5D6E-409C-BE32-E72D297353CC}">
              <c16:uniqueId val="{00000000-B25C-4B66-AD25-2EC5F3FDC6A5}"/>
            </c:ext>
          </c:extLst>
        </c:ser>
        <c:ser>
          <c:idx val="1"/>
          <c:order val="1"/>
          <c:tx>
            <c:strRef>
              <c:f>Sheet1!$C$1</c:f>
              <c:strCache>
                <c:ptCount val="1"/>
                <c:pt idx="0">
                  <c:v>Fund balance</c:v>
                </c:pt>
              </c:strCache>
            </c:strRef>
          </c:tx>
          <c:spPr>
            <a:solidFill>
              <a:schemeClr val="accent2"/>
            </a:solidFill>
            <a:ln>
              <a:noFill/>
            </a:ln>
            <a:effectLst/>
          </c:spPr>
          <c:invertIfNegative val="0"/>
          <c:cat>
            <c:strRef>
              <c:f>Sheet1!$A$2:$A$6</c:f>
              <c:strCache>
                <c:ptCount val="5"/>
                <c:pt idx="0">
                  <c:v>2018</c:v>
                </c:pt>
                <c:pt idx="1">
                  <c:v>2019</c:v>
                </c:pt>
                <c:pt idx="2">
                  <c:v>2020</c:v>
                </c:pt>
                <c:pt idx="3">
                  <c:v>2021</c:v>
                </c:pt>
                <c:pt idx="4">
                  <c:v>2022</c:v>
                </c:pt>
              </c:strCache>
            </c:strRef>
          </c:cat>
          <c:val>
            <c:numRef>
              <c:f>Sheet1!$C$2:$C$6</c:f>
              <c:numCache>
                <c:formatCode>General</c:formatCode>
                <c:ptCount val="5"/>
                <c:pt idx="0">
                  <c:v>1179617</c:v>
                </c:pt>
                <c:pt idx="1">
                  <c:v>1224756</c:v>
                </c:pt>
                <c:pt idx="2">
                  <c:v>823958</c:v>
                </c:pt>
                <c:pt idx="3">
                  <c:v>960332</c:v>
                </c:pt>
                <c:pt idx="4">
                  <c:v>1008574</c:v>
                </c:pt>
              </c:numCache>
            </c:numRef>
          </c:val>
          <c:extLst>
            <c:ext xmlns:c16="http://schemas.microsoft.com/office/drawing/2014/chart" uri="{C3380CC4-5D6E-409C-BE32-E72D297353CC}">
              <c16:uniqueId val="{00000001-B25C-4B66-AD25-2EC5F3FDC6A5}"/>
            </c:ext>
          </c:extLst>
        </c:ser>
        <c:ser>
          <c:idx val="2"/>
          <c:order val="2"/>
          <c:tx>
            <c:strRef>
              <c:f>Sheet1!$D$1</c:f>
              <c:strCache>
                <c:ptCount val="1"/>
                <c:pt idx="0">
                  <c:v>Expenditures</c:v>
                </c:pt>
              </c:strCache>
            </c:strRef>
          </c:tx>
          <c:spPr>
            <a:solidFill>
              <a:schemeClr val="accent3"/>
            </a:solidFill>
            <a:ln>
              <a:noFill/>
            </a:ln>
            <a:effectLst/>
          </c:spPr>
          <c:invertIfNegative val="0"/>
          <c:cat>
            <c:strRef>
              <c:f>Sheet1!$A$2:$A$6</c:f>
              <c:strCache>
                <c:ptCount val="5"/>
                <c:pt idx="0">
                  <c:v>2018</c:v>
                </c:pt>
                <c:pt idx="1">
                  <c:v>2019</c:v>
                </c:pt>
                <c:pt idx="2">
                  <c:v>2020</c:v>
                </c:pt>
                <c:pt idx="3">
                  <c:v>2021</c:v>
                </c:pt>
                <c:pt idx="4">
                  <c:v>2022</c:v>
                </c:pt>
              </c:strCache>
            </c:strRef>
          </c:cat>
          <c:val>
            <c:numRef>
              <c:f>Sheet1!$D$2:$D$6</c:f>
              <c:numCache>
                <c:formatCode>General</c:formatCode>
                <c:ptCount val="5"/>
                <c:pt idx="0">
                  <c:v>699000</c:v>
                </c:pt>
                <c:pt idx="1">
                  <c:v>733212</c:v>
                </c:pt>
                <c:pt idx="2">
                  <c:v>1216570</c:v>
                </c:pt>
                <c:pt idx="3">
                  <c:v>745789</c:v>
                </c:pt>
                <c:pt idx="4">
                  <c:v>815383</c:v>
                </c:pt>
              </c:numCache>
            </c:numRef>
          </c:val>
          <c:extLst>
            <c:ext xmlns:c16="http://schemas.microsoft.com/office/drawing/2014/chart" uri="{C3380CC4-5D6E-409C-BE32-E72D297353CC}">
              <c16:uniqueId val="{00000003-B25C-4B66-AD25-2EC5F3FDC6A5}"/>
            </c:ext>
          </c:extLst>
        </c:ser>
        <c:dLbls>
          <c:showLegendKey val="0"/>
          <c:showVal val="0"/>
          <c:showCatName val="0"/>
          <c:showSerName val="0"/>
          <c:showPercent val="0"/>
          <c:showBubbleSize val="0"/>
        </c:dLbls>
        <c:gapWidth val="150"/>
        <c:axId val="1410403887"/>
        <c:axId val="1410401807"/>
      </c:barChart>
      <c:catAx>
        <c:axId val="1410403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D5257"/>
                </a:solidFill>
                <a:latin typeface="+mn-lt"/>
                <a:ea typeface="+mn-ea"/>
                <a:cs typeface="+mn-cs"/>
              </a:defRPr>
            </a:pPr>
            <a:endParaRPr lang="en-US"/>
          </a:p>
        </c:txPr>
        <c:crossAx val="1410401807"/>
        <c:crosses val="autoZero"/>
        <c:auto val="1"/>
        <c:lblAlgn val="ctr"/>
        <c:lblOffset val="100"/>
        <c:noMultiLvlLbl val="0"/>
      </c:catAx>
      <c:valAx>
        <c:axId val="1410401807"/>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D5257"/>
                </a:solidFill>
                <a:latin typeface="+mn-lt"/>
                <a:ea typeface="+mn-ea"/>
                <a:cs typeface="+mn-cs"/>
              </a:defRPr>
            </a:pPr>
            <a:endParaRPr lang="en-US"/>
          </a:p>
        </c:txPr>
        <c:crossAx val="14104038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0D5257"/>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Sheet1!$C$1</c:f>
              <c:strCache>
                <c:ptCount val="1"/>
                <c:pt idx="0">
                  <c:v>Total revenues</c:v>
                </c:pt>
              </c:strCache>
            </c:strRef>
          </c:tx>
          <c:spPr>
            <a:solidFill>
              <a:schemeClr val="accent2"/>
            </a:solidFill>
            <a:ln>
              <a:noFill/>
            </a:ln>
            <a:effectLst/>
          </c:spPr>
          <c:invertIfNegative val="0"/>
          <c:cat>
            <c:strRef>
              <c:f>Sheet1!$A$2:$A$6</c:f>
              <c:strCache>
                <c:ptCount val="5"/>
                <c:pt idx="0">
                  <c:v>2018</c:v>
                </c:pt>
                <c:pt idx="1">
                  <c:v>2019</c:v>
                </c:pt>
                <c:pt idx="2">
                  <c:v>2020</c:v>
                </c:pt>
                <c:pt idx="3">
                  <c:v>2021</c:v>
                </c:pt>
                <c:pt idx="4">
                  <c:v>2022</c:v>
                </c:pt>
              </c:strCache>
            </c:strRef>
          </c:cat>
          <c:val>
            <c:numRef>
              <c:f>Sheet1!$C$2:$C$6</c:f>
              <c:numCache>
                <c:formatCode>General</c:formatCode>
                <c:ptCount val="5"/>
                <c:pt idx="0">
                  <c:v>1842461</c:v>
                </c:pt>
                <c:pt idx="1">
                  <c:v>1727807</c:v>
                </c:pt>
                <c:pt idx="2">
                  <c:v>1617495</c:v>
                </c:pt>
                <c:pt idx="3">
                  <c:v>1726701</c:v>
                </c:pt>
                <c:pt idx="4">
                  <c:v>1757911</c:v>
                </c:pt>
              </c:numCache>
            </c:numRef>
          </c:val>
          <c:extLst>
            <c:ext xmlns:c16="http://schemas.microsoft.com/office/drawing/2014/chart" uri="{C3380CC4-5D6E-409C-BE32-E72D297353CC}">
              <c16:uniqueId val="{00000001-B25C-4B66-AD25-2EC5F3FDC6A5}"/>
            </c:ext>
          </c:extLst>
        </c:ser>
        <c:ser>
          <c:idx val="2"/>
          <c:order val="2"/>
          <c:tx>
            <c:strRef>
              <c:f>Sheet1!$D$1</c:f>
              <c:strCache>
                <c:ptCount val="1"/>
                <c:pt idx="0">
                  <c:v>Total expenses</c:v>
                </c:pt>
              </c:strCache>
            </c:strRef>
          </c:tx>
          <c:spPr>
            <a:solidFill>
              <a:schemeClr val="accent3"/>
            </a:solidFill>
            <a:ln>
              <a:noFill/>
            </a:ln>
            <a:effectLst/>
          </c:spPr>
          <c:invertIfNegative val="0"/>
          <c:cat>
            <c:strRef>
              <c:f>Sheet1!$A$2:$A$6</c:f>
              <c:strCache>
                <c:ptCount val="5"/>
                <c:pt idx="0">
                  <c:v>2018</c:v>
                </c:pt>
                <c:pt idx="1">
                  <c:v>2019</c:v>
                </c:pt>
                <c:pt idx="2">
                  <c:v>2020</c:v>
                </c:pt>
                <c:pt idx="3">
                  <c:v>2021</c:v>
                </c:pt>
                <c:pt idx="4">
                  <c:v>2022</c:v>
                </c:pt>
              </c:strCache>
            </c:strRef>
          </c:cat>
          <c:val>
            <c:numRef>
              <c:f>Sheet1!$D$2:$D$6</c:f>
              <c:numCache>
                <c:formatCode>General</c:formatCode>
                <c:ptCount val="5"/>
                <c:pt idx="0">
                  <c:v>1604719</c:v>
                </c:pt>
                <c:pt idx="1">
                  <c:v>1477796</c:v>
                </c:pt>
                <c:pt idx="2">
                  <c:v>1526787</c:v>
                </c:pt>
                <c:pt idx="3">
                  <c:v>1669445</c:v>
                </c:pt>
                <c:pt idx="4">
                  <c:v>1797810</c:v>
                </c:pt>
              </c:numCache>
            </c:numRef>
          </c:val>
          <c:extLst>
            <c:ext xmlns:c16="http://schemas.microsoft.com/office/drawing/2014/chart" uri="{C3380CC4-5D6E-409C-BE32-E72D297353CC}">
              <c16:uniqueId val="{00000003-B25C-4B66-AD25-2EC5F3FDC6A5}"/>
            </c:ext>
          </c:extLst>
        </c:ser>
        <c:dLbls>
          <c:showLegendKey val="0"/>
          <c:showVal val="0"/>
          <c:showCatName val="0"/>
          <c:showSerName val="0"/>
          <c:showPercent val="0"/>
          <c:showBubbleSize val="0"/>
        </c:dLbls>
        <c:gapWidth val="219"/>
        <c:axId val="1410403887"/>
        <c:axId val="1410401807"/>
      </c:barChart>
      <c:lineChart>
        <c:grouping val="standard"/>
        <c:varyColors val="0"/>
        <c:ser>
          <c:idx val="0"/>
          <c:order val="0"/>
          <c:tx>
            <c:strRef>
              <c:f>Sheet1!$B$1</c:f>
              <c:strCache>
                <c:ptCount val="1"/>
                <c:pt idx="0">
                  <c:v>Working capital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Sheet1!$A$2:$A$6</c:f>
              <c:strCache>
                <c:ptCount val="5"/>
                <c:pt idx="0">
                  <c:v>2018</c:v>
                </c:pt>
                <c:pt idx="1">
                  <c:v>2019</c:v>
                </c:pt>
                <c:pt idx="2">
                  <c:v>2020</c:v>
                </c:pt>
                <c:pt idx="3">
                  <c:v>2021</c:v>
                </c:pt>
                <c:pt idx="4">
                  <c:v>2022</c:v>
                </c:pt>
              </c:strCache>
            </c:strRef>
          </c:cat>
          <c:val>
            <c:numRef>
              <c:f>Sheet1!$B$2:$B$6</c:f>
              <c:numCache>
                <c:formatCode>General</c:formatCode>
                <c:ptCount val="5"/>
                <c:pt idx="0">
                  <c:v>3285931</c:v>
                </c:pt>
                <c:pt idx="1">
                  <c:v>3543907</c:v>
                </c:pt>
                <c:pt idx="2">
                  <c:v>3740243</c:v>
                </c:pt>
                <c:pt idx="3">
                  <c:v>3737460</c:v>
                </c:pt>
                <c:pt idx="4">
                  <c:v>3816858</c:v>
                </c:pt>
              </c:numCache>
            </c:numRef>
          </c:val>
          <c:smooth val="0"/>
          <c:extLst>
            <c:ext xmlns:c16="http://schemas.microsoft.com/office/drawing/2014/chart" uri="{C3380CC4-5D6E-409C-BE32-E72D297353CC}">
              <c16:uniqueId val="{00000000-B25C-4B66-AD25-2EC5F3FDC6A5}"/>
            </c:ext>
          </c:extLst>
        </c:ser>
        <c:dLbls>
          <c:showLegendKey val="0"/>
          <c:showVal val="0"/>
          <c:showCatName val="0"/>
          <c:showSerName val="0"/>
          <c:showPercent val="0"/>
          <c:showBubbleSize val="0"/>
        </c:dLbls>
        <c:marker val="1"/>
        <c:smooth val="0"/>
        <c:axId val="1724798095"/>
        <c:axId val="1724809327"/>
      </c:lineChart>
      <c:catAx>
        <c:axId val="1410403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D5257"/>
                </a:solidFill>
                <a:latin typeface="+mn-lt"/>
                <a:ea typeface="+mn-ea"/>
                <a:cs typeface="+mn-cs"/>
              </a:defRPr>
            </a:pPr>
            <a:endParaRPr lang="en-US"/>
          </a:p>
        </c:txPr>
        <c:crossAx val="1410401807"/>
        <c:crosses val="autoZero"/>
        <c:auto val="1"/>
        <c:lblAlgn val="ctr"/>
        <c:lblOffset val="100"/>
        <c:noMultiLvlLbl val="0"/>
      </c:catAx>
      <c:valAx>
        <c:axId val="1410401807"/>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D5257"/>
                </a:solidFill>
                <a:latin typeface="+mn-lt"/>
                <a:ea typeface="+mn-ea"/>
                <a:cs typeface="+mn-cs"/>
              </a:defRPr>
            </a:pPr>
            <a:endParaRPr lang="en-US"/>
          </a:p>
        </c:txPr>
        <c:crossAx val="1410403887"/>
        <c:crosses val="autoZero"/>
        <c:crossBetween val="between"/>
      </c:valAx>
      <c:valAx>
        <c:axId val="1724809327"/>
        <c:scaling>
          <c:orientation val="minMax"/>
        </c:scaling>
        <c:delete val="0"/>
        <c:axPos val="r"/>
        <c:numFmt formatCode="_(&quot;$&quot;* #,##0_);_(&quot;$&quot;* \(#,##0\);_(&quot;$&quot;* &quot;-&quot;_);_(@_)"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24798095"/>
        <c:crosses val="max"/>
        <c:crossBetween val="between"/>
      </c:valAx>
      <c:catAx>
        <c:axId val="1724798095"/>
        <c:scaling>
          <c:orientation val="minMax"/>
        </c:scaling>
        <c:delete val="1"/>
        <c:axPos val="b"/>
        <c:numFmt formatCode="General" sourceLinked="1"/>
        <c:majorTickMark val="out"/>
        <c:minorTickMark val="none"/>
        <c:tickLblPos val="nextTo"/>
        <c:crossAx val="172480932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0D5257"/>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Sheet1!$C$1</c:f>
              <c:strCache>
                <c:ptCount val="1"/>
                <c:pt idx="0">
                  <c:v>Total revenues</c:v>
                </c:pt>
              </c:strCache>
            </c:strRef>
          </c:tx>
          <c:spPr>
            <a:solidFill>
              <a:schemeClr val="accent2"/>
            </a:solidFill>
            <a:ln>
              <a:noFill/>
            </a:ln>
            <a:effectLst/>
          </c:spPr>
          <c:invertIfNegative val="0"/>
          <c:cat>
            <c:strRef>
              <c:f>Sheet1!$A$2:$A$6</c:f>
              <c:strCache>
                <c:ptCount val="5"/>
                <c:pt idx="0">
                  <c:v>2018</c:v>
                </c:pt>
                <c:pt idx="1">
                  <c:v>2019</c:v>
                </c:pt>
                <c:pt idx="2">
                  <c:v>2020</c:v>
                </c:pt>
                <c:pt idx="3">
                  <c:v>2021</c:v>
                </c:pt>
                <c:pt idx="4">
                  <c:v>2022</c:v>
                </c:pt>
              </c:strCache>
            </c:strRef>
          </c:cat>
          <c:val>
            <c:numRef>
              <c:f>Sheet1!$C$2:$C$6</c:f>
              <c:numCache>
                <c:formatCode>"$"#,##0_);[Red]\("$"#,##0\)</c:formatCode>
                <c:ptCount val="5"/>
                <c:pt idx="0">
                  <c:v>2927893</c:v>
                </c:pt>
                <c:pt idx="1">
                  <c:v>2739916</c:v>
                </c:pt>
                <c:pt idx="2">
                  <c:v>2708004</c:v>
                </c:pt>
                <c:pt idx="3">
                  <c:v>2675711</c:v>
                </c:pt>
                <c:pt idx="4">
                  <c:v>2815808</c:v>
                </c:pt>
              </c:numCache>
            </c:numRef>
          </c:val>
          <c:extLst>
            <c:ext xmlns:c16="http://schemas.microsoft.com/office/drawing/2014/chart" uri="{C3380CC4-5D6E-409C-BE32-E72D297353CC}">
              <c16:uniqueId val="{00000001-B25C-4B66-AD25-2EC5F3FDC6A5}"/>
            </c:ext>
          </c:extLst>
        </c:ser>
        <c:ser>
          <c:idx val="2"/>
          <c:order val="2"/>
          <c:tx>
            <c:strRef>
              <c:f>Sheet1!$D$1</c:f>
              <c:strCache>
                <c:ptCount val="1"/>
                <c:pt idx="0">
                  <c:v>Total expenses</c:v>
                </c:pt>
              </c:strCache>
            </c:strRef>
          </c:tx>
          <c:spPr>
            <a:solidFill>
              <a:schemeClr val="accent3"/>
            </a:solidFill>
            <a:ln>
              <a:noFill/>
            </a:ln>
            <a:effectLst/>
          </c:spPr>
          <c:invertIfNegative val="0"/>
          <c:cat>
            <c:strRef>
              <c:f>Sheet1!$A$2:$A$6</c:f>
              <c:strCache>
                <c:ptCount val="5"/>
                <c:pt idx="0">
                  <c:v>2018</c:v>
                </c:pt>
                <c:pt idx="1">
                  <c:v>2019</c:v>
                </c:pt>
                <c:pt idx="2">
                  <c:v>2020</c:v>
                </c:pt>
                <c:pt idx="3">
                  <c:v>2021</c:v>
                </c:pt>
                <c:pt idx="4">
                  <c:v>2022</c:v>
                </c:pt>
              </c:strCache>
            </c:strRef>
          </c:cat>
          <c:val>
            <c:numRef>
              <c:f>Sheet1!$D$2:$D$6</c:f>
              <c:numCache>
                <c:formatCode>"$"#,##0_);[Red]\("$"#,##0\)</c:formatCode>
                <c:ptCount val="5"/>
                <c:pt idx="0">
                  <c:v>2269734</c:v>
                </c:pt>
                <c:pt idx="1">
                  <c:v>2394125</c:v>
                </c:pt>
                <c:pt idx="2">
                  <c:v>2473494</c:v>
                </c:pt>
                <c:pt idx="3">
                  <c:v>2504378</c:v>
                </c:pt>
                <c:pt idx="4">
                  <c:v>2493177</c:v>
                </c:pt>
              </c:numCache>
            </c:numRef>
          </c:val>
          <c:extLst>
            <c:ext xmlns:c16="http://schemas.microsoft.com/office/drawing/2014/chart" uri="{C3380CC4-5D6E-409C-BE32-E72D297353CC}">
              <c16:uniqueId val="{00000003-B25C-4B66-AD25-2EC5F3FDC6A5}"/>
            </c:ext>
          </c:extLst>
        </c:ser>
        <c:dLbls>
          <c:showLegendKey val="0"/>
          <c:showVal val="0"/>
          <c:showCatName val="0"/>
          <c:showSerName val="0"/>
          <c:showPercent val="0"/>
          <c:showBubbleSize val="0"/>
        </c:dLbls>
        <c:gapWidth val="219"/>
        <c:axId val="1410403887"/>
        <c:axId val="1410401807"/>
      </c:barChart>
      <c:lineChart>
        <c:grouping val="standard"/>
        <c:varyColors val="0"/>
        <c:ser>
          <c:idx val="0"/>
          <c:order val="0"/>
          <c:tx>
            <c:strRef>
              <c:f>Sheet1!$B$1</c:f>
              <c:strCache>
                <c:ptCount val="1"/>
                <c:pt idx="0">
                  <c:v>Working capital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Sheet1!$A$2:$A$6</c:f>
              <c:strCache>
                <c:ptCount val="5"/>
                <c:pt idx="0">
                  <c:v>2018</c:v>
                </c:pt>
                <c:pt idx="1">
                  <c:v>2019</c:v>
                </c:pt>
                <c:pt idx="2">
                  <c:v>2020</c:v>
                </c:pt>
                <c:pt idx="3">
                  <c:v>2021</c:v>
                </c:pt>
                <c:pt idx="4">
                  <c:v>2022</c:v>
                </c:pt>
              </c:strCache>
            </c:strRef>
          </c:cat>
          <c:val>
            <c:numRef>
              <c:f>Sheet1!$B$2:$B$6</c:f>
              <c:numCache>
                <c:formatCode>General</c:formatCode>
                <c:ptCount val="5"/>
                <c:pt idx="0">
                  <c:v>3257697</c:v>
                </c:pt>
                <c:pt idx="1">
                  <c:v>3334779</c:v>
                </c:pt>
                <c:pt idx="2">
                  <c:v>3255246</c:v>
                </c:pt>
                <c:pt idx="3">
                  <c:v>3750404</c:v>
                </c:pt>
                <c:pt idx="4">
                  <c:v>3590260</c:v>
                </c:pt>
              </c:numCache>
            </c:numRef>
          </c:val>
          <c:smooth val="0"/>
          <c:extLst>
            <c:ext xmlns:c16="http://schemas.microsoft.com/office/drawing/2014/chart" uri="{C3380CC4-5D6E-409C-BE32-E72D297353CC}">
              <c16:uniqueId val="{00000000-B25C-4B66-AD25-2EC5F3FDC6A5}"/>
            </c:ext>
          </c:extLst>
        </c:ser>
        <c:dLbls>
          <c:showLegendKey val="0"/>
          <c:showVal val="0"/>
          <c:showCatName val="0"/>
          <c:showSerName val="0"/>
          <c:showPercent val="0"/>
          <c:showBubbleSize val="0"/>
        </c:dLbls>
        <c:marker val="1"/>
        <c:smooth val="0"/>
        <c:axId val="1724798095"/>
        <c:axId val="1724809327"/>
      </c:lineChart>
      <c:catAx>
        <c:axId val="1410403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D5257"/>
                </a:solidFill>
                <a:latin typeface="+mn-lt"/>
                <a:ea typeface="+mn-ea"/>
                <a:cs typeface="+mn-cs"/>
              </a:defRPr>
            </a:pPr>
            <a:endParaRPr lang="en-US"/>
          </a:p>
        </c:txPr>
        <c:crossAx val="1410401807"/>
        <c:crosses val="autoZero"/>
        <c:auto val="1"/>
        <c:lblAlgn val="ctr"/>
        <c:lblOffset val="100"/>
        <c:noMultiLvlLbl val="0"/>
      </c:catAx>
      <c:valAx>
        <c:axId val="1410401807"/>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D5257"/>
                </a:solidFill>
                <a:latin typeface="+mn-lt"/>
                <a:ea typeface="+mn-ea"/>
                <a:cs typeface="+mn-cs"/>
              </a:defRPr>
            </a:pPr>
            <a:endParaRPr lang="en-US"/>
          </a:p>
        </c:txPr>
        <c:crossAx val="1410403887"/>
        <c:crosses val="autoZero"/>
        <c:crossBetween val="between"/>
      </c:valAx>
      <c:valAx>
        <c:axId val="1724809327"/>
        <c:scaling>
          <c:orientation val="minMax"/>
        </c:scaling>
        <c:delete val="0"/>
        <c:axPos val="r"/>
        <c:numFmt formatCode="_(&quot;$&quot;* #,##0_);_(&quot;$&quot;* \(#,##0\);_(&quot;$&quot;* &quot;-&quot;_);_(@_)"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24798095"/>
        <c:crosses val="max"/>
        <c:crossBetween val="between"/>
      </c:valAx>
      <c:catAx>
        <c:axId val="1724798095"/>
        <c:scaling>
          <c:orientation val="minMax"/>
        </c:scaling>
        <c:delete val="1"/>
        <c:axPos val="b"/>
        <c:numFmt formatCode="General" sourceLinked="1"/>
        <c:majorTickMark val="out"/>
        <c:minorTickMark val="none"/>
        <c:tickLblPos val="nextTo"/>
        <c:crossAx val="172480932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0D5257"/>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94" cy="464579"/>
          </a:xfrm>
          <a:prstGeom prst="rect">
            <a:avLst/>
          </a:prstGeom>
        </p:spPr>
        <p:txBody>
          <a:bodyPr vert="horz" lIns="93139" tIns="46571" rIns="93139" bIns="46571" rtlCol="0"/>
          <a:lstStyle>
            <a:lvl1pPr algn="l" eaLnBrk="1" hangingPunct="1">
              <a:defRPr sz="1200">
                <a:latin typeface="Arial" charset="0"/>
                <a:ea typeface="+mn-ea"/>
                <a:cs typeface="Arial" charset="0"/>
              </a:defRPr>
            </a:lvl1pPr>
          </a:lstStyle>
          <a:p>
            <a:pPr>
              <a:defRPr/>
            </a:pPr>
            <a:endParaRPr lang="en-US" dirty="0"/>
          </a:p>
        </p:txBody>
      </p:sp>
      <p:sp>
        <p:nvSpPr>
          <p:cNvPr id="3" name="Date Placeholder 2"/>
          <p:cNvSpPr>
            <a:spLocks noGrp="1"/>
          </p:cNvSpPr>
          <p:nvPr>
            <p:ph type="dt" sz="quarter" idx="1"/>
          </p:nvPr>
        </p:nvSpPr>
        <p:spPr>
          <a:xfrm>
            <a:off x="3970892" y="0"/>
            <a:ext cx="3037894" cy="464579"/>
          </a:xfrm>
          <a:prstGeom prst="rect">
            <a:avLst/>
          </a:prstGeom>
        </p:spPr>
        <p:txBody>
          <a:bodyPr vert="horz" wrap="square" lIns="93139" tIns="46571" rIns="93139" bIns="46571" numCol="1" anchor="t" anchorCtr="0" compatLnSpc="1">
            <a:prstTxWarp prst="textNoShape">
              <a:avLst/>
            </a:prstTxWarp>
          </a:bodyPr>
          <a:lstStyle>
            <a:lvl1pPr algn="r" eaLnBrk="1" hangingPunct="1">
              <a:defRPr sz="1200">
                <a:latin typeface="Arial" charset="0"/>
                <a:cs typeface="Arial" charset="0"/>
              </a:defRPr>
            </a:lvl1pPr>
          </a:lstStyle>
          <a:p>
            <a:pPr>
              <a:defRPr/>
            </a:pPr>
            <a:fld id="{54D635E3-F80A-4869-8E2C-32AC56E5D170}" type="datetime1">
              <a:rPr lang="en-US"/>
              <a:pPr>
                <a:defRPr/>
              </a:pPr>
              <a:t>5/10/2023</a:t>
            </a:fld>
            <a:endParaRPr lang="en-US" dirty="0"/>
          </a:p>
        </p:txBody>
      </p:sp>
      <p:sp>
        <p:nvSpPr>
          <p:cNvPr id="4" name="Footer Placeholder 3"/>
          <p:cNvSpPr>
            <a:spLocks noGrp="1"/>
          </p:cNvSpPr>
          <p:nvPr>
            <p:ph type="ftr" sz="quarter" idx="2"/>
          </p:nvPr>
        </p:nvSpPr>
        <p:spPr>
          <a:xfrm>
            <a:off x="0" y="8830214"/>
            <a:ext cx="3037894" cy="464578"/>
          </a:xfrm>
          <a:prstGeom prst="rect">
            <a:avLst/>
          </a:prstGeom>
        </p:spPr>
        <p:txBody>
          <a:bodyPr vert="horz" lIns="93139" tIns="46571" rIns="93139" bIns="46571" rtlCol="0" anchor="b"/>
          <a:lstStyle>
            <a:lvl1pPr algn="l" eaLnBrk="1" hangingPunct="1">
              <a:defRPr sz="1200">
                <a:latin typeface="Arial" charset="0"/>
                <a:ea typeface="+mn-ea"/>
                <a:cs typeface="Arial" charset="0"/>
              </a:defRPr>
            </a:lvl1pPr>
          </a:lstStyle>
          <a:p>
            <a:pPr>
              <a:defRPr/>
            </a:pPr>
            <a:endParaRPr lang="en-US" dirty="0"/>
          </a:p>
        </p:txBody>
      </p:sp>
      <p:sp>
        <p:nvSpPr>
          <p:cNvPr id="5" name="Slide Number Placeholder 4"/>
          <p:cNvSpPr>
            <a:spLocks noGrp="1"/>
          </p:cNvSpPr>
          <p:nvPr>
            <p:ph type="sldNum" sz="quarter" idx="3"/>
          </p:nvPr>
        </p:nvSpPr>
        <p:spPr>
          <a:xfrm>
            <a:off x="3970892" y="8830214"/>
            <a:ext cx="3037894" cy="464578"/>
          </a:xfrm>
          <a:prstGeom prst="rect">
            <a:avLst/>
          </a:prstGeom>
        </p:spPr>
        <p:txBody>
          <a:bodyPr vert="horz" wrap="square" lIns="93139" tIns="46571" rIns="93139" bIns="46571" numCol="1" anchor="b" anchorCtr="0" compatLnSpc="1">
            <a:prstTxWarp prst="textNoShape">
              <a:avLst/>
            </a:prstTxWarp>
          </a:bodyPr>
          <a:lstStyle>
            <a:lvl1pPr algn="r" eaLnBrk="1" hangingPunct="1">
              <a:defRPr sz="1200"/>
            </a:lvl1pPr>
          </a:lstStyle>
          <a:p>
            <a:pPr>
              <a:defRPr/>
            </a:pPr>
            <a:fld id="{65B06A47-B6DF-4EE0-94B4-2E1757C6EC95}" type="slidenum">
              <a:rPr lang="en-US"/>
              <a:pPr>
                <a:defRPr/>
              </a:pPr>
              <a:t>‹#›</a:t>
            </a:fld>
            <a:endParaRPr lang="en-US" dirty="0"/>
          </a:p>
        </p:txBody>
      </p:sp>
    </p:spTree>
    <p:extLst>
      <p:ext uri="{BB962C8B-B14F-4D97-AF65-F5344CB8AC3E}">
        <p14:creationId xmlns:p14="http://schemas.microsoft.com/office/powerpoint/2010/main" val="1725515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94" cy="464579"/>
          </a:xfrm>
          <a:prstGeom prst="rect">
            <a:avLst/>
          </a:prstGeom>
        </p:spPr>
        <p:txBody>
          <a:bodyPr vert="horz" lIns="93139" tIns="46571" rIns="93139" bIns="46571" rtlCol="0"/>
          <a:lstStyle>
            <a:lvl1pPr algn="l" eaLnBrk="1" hangingPunct="1">
              <a:defRPr sz="1200">
                <a:latin typeface="Arial" charset="0"/>
                <a:ea typeface="+mn-ea"/>
                <a:cs typeface="Arial" charset="0"/>
              </a:defRPr>
            </a:lvl1pPr>
          </a:lstStyle>
          <a:p>
            <a:pPr>
              <a:defRPr/>
            </a:pPr>
            <a:endParaRPr lang="en-US" dirty="0"/>
          </a:p>
        </p:txBody>
      </p:sp>
      <p:sp>
        <p:nvSpPr>
          <p:cNvPr id="3" name="Date Placeholder 2"/>
          <p:cNvSpPr>
            <a:spLocks noGrp="1"/>
          </p:cNvSpPr>
          <p:nvPr>
            <p:ph type="dt" idx="1"/>
          </p:nvPr>
        </p:nvSpPr>
        <p:spPr>
          <a:xfrm>
            <a:off x="3970892" y="0"/>
            <a:ext cx="3037894" cy="464579"/>
          </a:xfrm>
          <a:prstGeom prst="rect">
            <a:avLst/>
          </a:prstGeom>
        </p:spPr>
        <p:txBody>
          <a:bodyPr vert="horz" wrap="square" lIns="93139" tIns="46571" rIns="93139" bIns="46571" numCol="1" anchor="t" anchorCtr="0" compatLnSpc="1">
            <a:prstTxWarp prst="textNoShape">
              <a:avLst/>
            </a:prstTxWarp>
          </a:bodyPr>
          <a:lstStyle>
            <a:lvl1pPr algn="r" eaLnBrk="1" hangingPunct="1">
              <a:defRPr sz="1200">
                <a:latin typeface="Arial" charset="0"/>
                <a:cs typeface="Arial" charset="0"/>
              </a:defRPr>
            </a:lvl1pPr>
          </a:lstStyle>
          <a:p>
            <a:pPr>
              <a:defRPr/>
            </a:pPr>
            <a:fld id="{CACCC904-B315-410E-B12E-3719AA61D45D}" type="datetime1">
              <a:rPr lang="en-US"/>
              <a:pPr>
                <a:defRPr/>
              </a:pPr>
              <a:t>5/10/2023</a:t>
            </a:fld>
            <a:endParaRPr lang="en-US" dirty="0"/>
          </a:p>
        </p:txBody>
      </p:sp>
      <p:sp>
        <p:nvSpPr>
          <p:cNvPr id="4" name="Slide Image Placeholder 3"/>
          <p:cNvSpPr>
            <a:spLocks noGrp="1" noRot="1" noChangeAspect="1"/>
          </p:cNvSpPr>
          <p:nvPr>
            <p:ph type="sldImg" idx="2"/>
          </p:nvPr>
        </p:nvSpPr>
        <p:spPr>
          <a:xfrm>
            <a:off x="1179513" y="696913"/>
            <a:ext cx="4651375" cy="3487737"/>
          </a:xfrm>
          <a:prstGeom prst="rect">
            <a:avLst/>
          </a:prstGeom>
          <a:noFill/>
          <a:ln w="12700">
            <a:solidFill>
              <a:prstClr val="black"/>
            </a:solidFill>
          </a:ln>
        </p:spPr>
        <p:txBody>
          <a:bodyPr vert="horz" lIns="93139" tIns="46571" rIns="93139" bIns="46571" rtlCol="0" anchor="ctr"/>
          <a:lstStyle/>
          <a:p>
            <a:pPr lvl="0"/>
            <a:endParaRPr lang="en-US" noProof="0" dirty="0"/>
          </a:p>
        </p:txBody>
      </p:sp>
      <p:sp>
        <p:nvSpPr>
          <p:cNvPr id="5" name="Notes Placeholder 4"/>
          <p:cNvSpPr>
            <a:spLocks noGrp="1"/>
          </p:cNvSpPr>
          <p:nvPr>
            <p:ph type="body" sz="quarter" idx="3"/>
          </p:nvPr>
        </p:nvSpPr>
        <p:spPr>
          <a:xfrm>
            <a:off x="700557" y="4415912"/>
            <a:ext cx="5609289" cy="4182817"/>
          </a:xfrm>
          <a:prstGeom prst="rect">
            <a:avLst/>
          </a:prstGeom>
        </p:spPr>
        <p:txBody>
          <a:bodyPr vert="horz" lIns="93139" tIns="46571" rIns="93139" bIns="4657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214"/>
            <a:ext cx="3037894" cy="464578"/>
          </a:xfrm>
          <a:prstGeom prst="rect">
            <a:avLst/>
          </a:prstGeom>
        </p:spPr>
        <p:txBody>
          <a:bodyPr vert="horz" lIns="93139" tIns="46571" rIns="93139" bIns="46571" rtlCol="0" anchor="b"/>
          <a:lstStyle>
            <a:lvl1pPr algn="l" eaLnBrk="1" hangingPunct="1">
              <a:defRPr sz="1200">
                <a:latin typeface="Arial" charset="0"/>
                <a:ea typeface="+mn-ea"/>
                <a:cs typeface="Arial" charset="0"/>
              </a:defRPr>
            </a:lvl1pPr>
          </a:lstStyle>
          <a:p>
            <a:pPr>
              <a:defRPr/>
            </a:pPr>
            <a:endParaRPr lang="en-US" dirty="0"/>
          </a:p>
        </p:txBody>
      </p:sp>
      <p:sp>
        <p:nvSpPr>
          <p:cNvPr id="7" name="Slide Number Placeholder 6"/>
          <p:cNvSpPr>
            <a:spLocks noGrp="1"/>
          </p:cNvSpPr>
          <p:nvPr>
            <p:ph type="sldNum" sz="quarter" idx="5"/>
          </p:nvPr>
        </p:nvSpPr>
        <p:spPr>
          <a:xfrm>
            <a:off x="3970892" y="8830214"/>
            <a:ext cx="3037894" cy="464578"/>
          </a:xfrm>
          <a:prstGeom prst="rect">
            <a:avLst/>
          </a:prstGeom>
        </p:spPr>
        <p:txBody>
          <a:bodyPr vert="horz" wrap="square" lIns="93139" tIns="46571" rIns="93139" bIns="46571" numCol="1" anchor="b" anchorCtr="0" compatLnSpc="1">
            <a:prstTxWarp prst="textNoShape">
              <a:avLst/>
            </a:prstTxWarp>
          </a:bodyPr>
          <a:lstStyle>
            <a:lvl1pPr algn="r" eaLnBrk="1" hangingPunct="1">
              <a:defRPr sz="1200"/>
            </a:lvl1pPr>
          </a:lstStyle>
          <a:p>
            <a:pPr>
              <a:defRPr/>
            </a:pPr>
            <a:fld id="{8CD0826D-3182-4E7C-BC55-A76ADDD229B1}" type="slidenum">
              <a:rPr lang="en-US"/>
              <a:pPr>
                <a:defRPr/>
              </a:pPr>
              <a:t>‹#›</a:t>
            </a:fld>
            <a:endParaRPr lang="en-US" dirty="0"/>
          </a:p>
        </p:txBody>
      </p:sp>
    </p:spTree>
    <p:extLst>
      <p:ext uri="{BB962C8B-B14F-4D97-AF65-F5344CB8AC3E}">
        <p14:creationId xmlns:p14="http://schemas.microsoft.com/office/powerpoint/2010/main" val="26182228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77B5E-BBF5-478E-86E0-8A7575CA7AE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652FB74-8123-4374-8DCC-35F5AD8E719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754C0F0-748F-47B7-8019-DDCF0A8D0BBF}"/>
              </a:ext>
            </a:extLst>
          </p:cNvPr>
          <p:cNvSpPr>
            <a:spLocks noGrp="1"/>
          </p:cNvSpPr>
          <p:nvPr>
            <p:ph type="dt" sz="half" idx="10"/>
          </p:nvPr>
        </p:nvSpPr>
        <p:spPr/>
        <p:txBody>
          <a:bodyPr/>
          <a:lstStyle/>
          <a:p>
            <a:fld id="{A465E582-0F02-40A5-9AE4-7DBAFF551ABA}" type="datetimeFigureOut">
              <a:rPr lang="en-US" smtClean="0"/>
              <a:t>5/10/2023</a:t>
            </a:fld>
            <a:endParaRPr lang="en-US" dirty="0"/>
          </a:p>
        </p:txBody>
      </p:sp>
      <p:sp>
        <p:nvSpPr>
          <p:cNvPr id="5" name="Footer Placeholder 4">
            <a:extLst>
              <a:ext uri="{FF2B5EF4-FFF2-40B4-BE49-F238E27FC236}">
                <a16:creationId xmlns:a16="http://schemas.microsoft.com/office/drawing/2014/main" id="{1A44C121-14BB-48EC-A0B4-23C3D81149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A61FF1-8002-4AAC-A2B6-0DBDA44E9ACD}"/>
              </a:ext>
            </a:extLst>
          </p:cNvPr>
          <p:cNvSpPr>
            <a:spLocks noGrp="1"/>
          </p:cNvSpPr>
          <p:nvPr>
            <p:ph type="sldNum" sz="quarter" idx="12"/>
          </p:nvPr>
        </p:nvSpPr>
        <p:spPr/>
        <p:txBody>
          <a:bodyPr/>
          <a:lstStyle/>
          <a:p>
            <a:fld id="{B554F769-EEAC-44C0-8B16-AA47FFD28DDD}" type="slidenum">
              <a:rPr lang="en-US" smtClean="0"/>
              <a:t>‹#›</a:t>
            </a:fld>
            <a:endParaRPr lang="en-US" dirty="0"/>
          </a:p>
        </p:txBody>
      </p:sp>
    </p:spTree>
    <p:extLst>
      <p:ext uri="{BB962C8B-B14F-4D97-AF65-F5344CB8AC3E}">
        <p14:creationId xmlns:p14="http://schemas.microsoft.com/office/powerpoint/2010/main" val="1125788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0319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25AE0-195D-45DB-B3DD-260656048E98}"/>
              </a:ext>
            </a:extLst>
          </p:cNvPr>
          <p:cNvSpPr>
            <a:spLocks noGrp="1"/>
          </p:cNvSpPr>
          <p:nvPr>
            <p:ph type="title"/>
          </p:nvPr>
        </p:nvSpPr>
        <p:spPr/>
        <p:txBody>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41711FF7-BEFF-4028-8E0E-EE6DD01F2C37}"/>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1692B34-1540-4765-A004-28CE3CB2A4EA}"/>
              </a:ext>
            </a:extLst>
          </p:cNvPr>
          <p:cNvSpPr>
            <a:spLocks noGrp="1"/>
          </p:cNvSpPr>
          <p:nvPr>
            <p:ph type="dt" sz="half" idx="10"/>
          </p:nvPr>
        </p:nvSpPr>
        <p:spPr/>
        <p:txBody>
          <a:bodyPr/>
          <a:lstStyle/>
          <a:p>
            <a:fld id="{F99107DD-ACC6-4375-9F35-068BCD03DF7D}" type="datetimeFigureOut">
              <a:rPr lang="en-US" smtClean="0"/>
              <a:t>5/10/2023</a:t>
            </a:fld>
            <a:endParaRPr lang="en-US" dirty="0"/>
          </a:p>
        </p:txBody>
      </p:sp>
      <p:sp>
        <p:nvSpPr>
          <p:cNvPr id="5" name="Footer Placeholder 4">
            <a:extLst>
              <a:ext uri="{FF2B5EF4-FFF2-40B4-BE49-F238E27FC236}">
                <a16:creationId xmlns:a16="http://schemas.microsoft.com/office/drawing/2014/main" id="{1D1F5B44-6C22-4814-BCCD-B9916BC37C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4778D9-235D-4BD5-9BB3-4CBAF117E494}"/>
              </a:ext>
            </a:extLst>
          </p:cNvPr>
          <p:cNvSpPr>
            <a:spLocks noGrp="1"/>
          </p:cNvSpPr>
          <p:nvPr>
            <p:ph type="sldNum" sz="quarter" idx="12"/>
          </p:nvPr>
        </p:nvSpPr>
        <p:spPr/>
        <p:txBody>
          <a:bodyPr/>
          <a:lstStyle/>
          <a:p>
            <a:fld id="{59A5F1F6-29C4-45DF-9339-6C1079DB7F4D}" type="slidenum">
              <a:rPr lang="en-US" smtClean="0"/>
              <a:t>‹#›</a:t>
            </a:fld>
            <a:endParaRPr lang="en-US" dirty="0"/>
          </a:p>
        </p:txBody>
      </p:sp>
    </p:spTree>
    <p:extLst>
      <p:ext uri="{BB962C8B-B14F-4D97-AF65-F5344CB8AC3E}">
        <p14:creationId xmlns:p14="http://schemas.microsoft.com/office/powerpoint/2010/main" val="2984540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145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2738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3999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5031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FCF75-D90B-4117-A3A5-B6B1643E3DE4}"/>
              </a:ext>
            </a:extLst>
          </p:cNvPr>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a:extLst>
              <a:ext uri="{FF2B5EF4-FFF2-40B4-BE49-F238E27FC236}">
                <a16:creationId xmlns:a16="http://schemas.microsoft.com/office/drawing/2014/main" id="{CF24F9DA-4055-471D-8C13-93B45EB008F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515945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CAAF-002A-45D8-86EB-515C3E807F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854F2E-0D35-479A-AAAA-8C7396F7663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917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D53F0-BBB7-45FB-9A03-0A8605A84C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8AD497-612E-4863-B1EB-BF06C48F3A3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262634-EB8B-41F2-958C-D2A9C560EDA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355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4A975-1DEA-4BB9-887C-7F14C8E36D8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4E0B3-DE9E-4109-8CA0-79FC427DE073}"/>
              </a:ext>
            </a:extLst>
          </p:cNvPr>
          <p:cNvSpPr>
            <a:spLocks noGrp="1"/>
          </p:cNvSpPr>
          <p:nvPr>
            <p:ph type="body" idx="1"/>
          </p:nvPr>
        </p:nvSpPr>
        <p:spPr>
          <a:xfrm>
            <a:off x="629842" y="1681163"/>
            <a:ext cx="3868340" cy="823912"/>
          </a:xfrm>
        </p:spPr>
        <p:txBody>
          <a:bodyPr anchor="b"/>
          <a:lstStyle>
            <a:lvl1pPr marL="0" indent="0">
              <a:buNone/>
              <a:defRPr sz="1800" b="1">
                <a:solidFill>
                  <a:srgbClr val="0D525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413D564-BF9C-46DC-BB7C-95C7FCF25310}"/>
              </a:ext>
            </a:extLst>
          </p:cNvPr>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B052A6E-2A7F-4CA2-9790-943631520EE0}"/>
              </a:ext>
            </a:extLst>
          </p:cNvPr>
          <p:cNvSpPr>
            <a:spLocks noGrp="1"/>
          </p:cNvSpPr>
          <p:nvPr>
            <p:ph type="body" sz="quarter" idx="3"/>
          </p:nvPr>
        </p:nvSpPr>
        <p:spPr>
          <a:xfrm>
            <a:off x="4629150" y="1681163"/>
            <a:ext cx="3887391" cy="823912"/>
          </a:xfrm>
        </p:spPr>
        <p:txBody>
          <a:bodyPr anchor="b"/>
          <a:lstStyle>
            <a:lvl1pPr marL="0" indent="0">
              <a:buNone/>
              <a:defRPr sz="1800" b="1">
                <a:solidFill>
                  <a:srgbClr val="0D525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CE7F84A-F6F2-4FF6-A6BD-388D3A4654A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8976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D6B74-7D44-4B81-89D0-33C92E79A8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B17F8A-44D1-4753-886A-48C7B0CB93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83F17E-C383-4937-89FD-B8CC1E485E8C}"/>
              </a:ext>
            </a:extLst>
          </p:cNvPr>
          <p:cNvSpPr>
            <a:spLocks noGrp="1"/>
          </p:cNvSpPr>
          <p:nvPr>
            <p:ph type="dt" sz="half" idx="10"/>
          </p:nvPr>
        </p:nvSpPr>
        <p:spPr/>
        <p:txBody>
          <a:bodyPr/>
          <a:lstStyle/>
          <a:p>
            <a:fld id="{A465E582-0F02-40A5-9AE4-7DBAFF551ABA}" type="datetimeFigureOut">
              <a:rPr lang="en-US" smtClean="0"/>
              <a:t>5/10/2023</a:t>
            </a:fld>
            <a:endParaRPr lang="en-US" dirty="0"/>
          </a:p>
        </p:txBody>
      </p:sp>
      <p:sp>
        <p:nvSpPr>
          <p:cNvPr id="5" name="Footer Placeholder 4">
            <a:extLst>
              <a:ext uri="{FF2B5EF4-FFF2-40B4-BE49-F238E27FC236}">
                <a16:creationId xmlns:a16="http://schemas.microsoft.com/office/drawing/2014/main" id="{83FAADAF-7266-4A69-A7A1-C8E7A013F5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E1C22D-1751-43A8-B294-A3994DF32637}"/>
              </a:ext>
            </a:extLst>
          </p:cNvPr>
          <p:cNvSpPr>
            <a:spLocks noGrp="1"/>
          </p:cNvSpPr>
          <p:nvPr>
            <p:ph type="sldNum" sz="quarter" idx="12"/>
          </p:nvPr>
        </p:nvSpPr>
        <p:spPr/>
        <p:txBody>
          <a:bodyPr/>
          <a:lstStyle/>
          <a:p>
            <a:fld id="{B554F769-EEAC-44C0-8B16-AA47FFD28DDD}" type="slidenum">
              <a:rPr lang="en-US" smtClean="0"/>
              <a:t>‹#›</a:t>
            </a:fld>
            <a:endParaRPr lang="en-US" dirty="0"/>
          </a:p>
        </p:txBody>
      </p:sp>
    </p:spTree>
    <p:extLst>
      <p:ext uri="{BB962C8B-B14F-4D97-AF65-F5344CB8AC3E}">
        <p14:creationId xmlns:p14="http://schemas.microsoft.com/office/powerpoint/2010/main" val="3831953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705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FCF75-D90B-4117-A3A5-B6B1643E3DE4}"/>
              </a:ext>
            </a:extLst>
          </p:cNvPr>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a:extLst>
              <a:ext uri="{FF2B5EF4-FFF2-40B4-BE49-F238E27FC236}">
                <a16:creationId xmlns:a16="http://schemas.microsoft.com/office/drawing/2014/main" id="{CF24F9DA-4055-471D-8C13-93B45EB008F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473681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CAAF-002A-45D8-86EB-515C3E807F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854F2E-0D35-479A-AAAA-8C7396F766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39556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D53F0-BBB7-45FB-9A03-0A8605A84C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8AD497-612E-4863-B1EB-BF06C48F3A3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262634-EB8B-41F2-958C-D2A9C560EDA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75280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4A975-1DEA-4BB9-887C-7F14C8E36D8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4E0B3-DE9E-4109-8CA0-79FC427DE073}"/>
              </a:ext>
            </a:extLst>
          </p:cNvPr>
          <p:cNvSpPr>
            <a:spLocks noGrp="1"/>
          </p:cNvSpPr>
          <p:nvPr>
            <p:ph type="body" idx="1"/>
          </p:nvPr>
        </p:nvSpPr>
        <p:spPr>
          <a:xfrm>
            <a:off x="629842" y="1681163"/>
            <a:ext cx="3868340" cy="823912"/>
          </a:xfrm>
        </p:spPr>
        <p:txBody>
          <a:bodyPr anchor="b"/>
          <a:lstStyle>
            <a:lvl1pPr marL="0" indent="0">
              <a:buNone/>
              <a:defRPr sz="1800" b="1">
                <a:solidFill>
                  <a:srgbClr val="0D525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413D564-BF9C-46DC-BB7C-95C7FCF2531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052A6E-2A7F-4CA2-9790-943631520EE0}"/>
              </a:ext>
            </a:extLst>
          </p:cNvPr>
          <p:cNvSpPr>
            <a:spLocks noGrp="1"/>
          </p:cNvSpPr>
          <p:nvPr>
            <p:ph type="body" sz="quarter" idx="3"/>
          </p:nvPr>
        </p:nvSpPr>
        <p:spPr>
          <a:xfrm>
            <a:off x="4629150" y="1681163"/>
            <a:ext cx="3887391" cy="823912"/>
          </a:xfrm>
        </p:spPr>
        <p:txBody>
          <a:bodyPr anchor="b"/>
          <a:lstStyle>
            <a:lvl1pPr marL="0" indent="0">
              <a:buNone/>
              <a:defRPr sz="1800" b="1">
                <a:solidFill>
                  <a:srgbClr val="0D525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CE7F84A-F6F2-4FF6-A6BD-388D3A4654A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12404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57764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FCF75-D90B-4117-A3A5-B6B1643E3DE4}"/>
              </a:ext>
            </a:extLst>
          </p:cNvPr>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a:extLst>
              <a:ext uri="{FF2B5EF4-FFF2-40B4-BE49-F238E27FC236}">
                <a16:creationId xmlns:a16="http://schemas.microsoft.com/office/drawing/2014/main" id="{CF24F9DA-4055-471D-8C13-93B45EB008F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066998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CAAF-002A-45D8-86EB-515C3E807F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854F2E-0D35-479A-AAAA-8C7396F766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49141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D53F0-BBB7-45FB-9A03-0A8605A84C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8AD497-612E-4863-B1EB-BF06C48F3A3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262634-EB8B-41F2-958C-D2A9C560EDA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37096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4A975-1DEA-4BB9-887C-7F14C8E36D8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4E0B3-DE9E-4109-8CA0-79FC427DE073}"/>
              </a:ext>
            </a:extLst>
          </p:cNvPr>
          <p:cNvSpPr>
            <a:spLocks noGrp="1"/>
          </p:cNvSpPr>
          <p:nvPr>
            <p:ph type="body" idx="1"/>
          </p:nvPr>
        </p:nvSpPr>
        <p:spPr>
          <a:xfrm>
            <a:off x="629842" y="1681163"/>
            <a:ext cx="3868340" cy="823912"/>
          </a:xfrm>
        </p:spPr>
        <p:txBody>
          <a:bodyPr anchor="b"/>
          <a:lstStyle>
            <a:lvl1pPr marL="0" indent="0">
              <a:buNone/>
              <a:defRPr sz="1800" b="1">
                <a:solidFill>
                  <a:srgbClr val="0D525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413D564-BF9C-46DC-BB7C-95C7FCF2531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052A6E-2A7F-4CA2-9790-943631520EE0}"/>
              </a:ext>
            </a:extLst>
          </p:cNvPr>
          <p:cNvSpPr>
            <a:spLocks noGrp="1"/>
          </p:cNvSpPr>
          <p:nvPr>
            <p:ph type="body" sz="quarter" idx="3"/>
          </p:nvPr>
        </p:nvSpPr>
        <p:spPr>
          <a:xfrm>
            <a:off x="4629150" y="1681163"/>
            <a:ext cx="3887391" cy="823912"/>
          </a:xfrm>
        </p:spPr>
        <p:txBody>
          <a:bodyPr anchor="b"/>
          <a:lstStyle>
            <a:lvl1pPr marL="0" indent="0">
              <a:buNone/>
              <a:defRPr sz="1800" b="1">
                <a:solidFill>
                  <a:srgbClr val="0D525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CE7F84A-F6F2-4FF6-A6BD-388D3A4654A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4741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53E2D-3301-4451-8F9F-A9250E12B03E}"/>
              </a:ext>
            </a:extLst>
          </p:cNvPr>
          <p:cNvSpPr>
            <a:spLocks noGrp="1"/>
          </p:cNvSpPr>
          <p:nvPr>
            <p:ph type="title"/>
          </p:nvPr>
        </p:nvSpPr>
        <p:spPr>
          <a:xfrm>
            <a:off x="623888" y="1709739"/>
            <a:ext cx="7886700" cy="2852737"/>
          </a:xfrm>
        </p:spPr>
        <p:txBody>
          <a:bodyPr anchor="b"/>
          <a:lstStyle>
            <a:lvl1pPr>
              <a:defRPr sz="4500"/>
            </a:lvl1pPr>
          </a:lstStyle>
          <a:p>
            <a:r>
              <a:rPr lang="en-US" dirty="0"/>
              <a:t>Click to edit Master title style</a:t>
            </a:r>
          </a:p>
        </p:txBody>
      </p:sp>
      <p:sp>
        <p:nvSpPr>
          <p:cNvPr id="3" name="Text Placeholder 2">
            <a:extLst>
              <a:ext uri="{FF2B5EF4-FFF2-40B4-BE49-F238E27FC236}">
                <a16:creationId xmlns:a16="http://schemas.microsoft.com/office/drawing/2014/main" id="{7B04357E-63F3-4EA1-AECC-A7FD89FEC0F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1095B5-AE35-4526-A130-F63AACC0F55F}"/>
              </a:ext>
            </a:extLst>
          </p:cNvPr>
          <p:cNvSpPr>
            <a:spLocks noGrp="1"/>
          </p:cNvSpPr>
          <p:nvPr>
            <p:ph type="dt" sz="half" idx="10"/>
          </p:nvPr>
        </p:nvSpPr>
        <p:spPr/>
        <p:txBody>
          <a:bodyPr/>
          <a:lstStyle/>
          <a:p>
            <a:fld id="{A465E582-0F02-40A5-9AE4-7DBAFF551ABA}" type="datetimeFigureOut">
              <a:rPr lang="en-US" smtClean="0"/>
              <a:t>5/10/2023</a:t>
            </a:fld>
            <a:endParaRPr lang="en-US" dirty="0"/>
          </a:p>
        </p:txBody>
      </p:sp>
      <p:sp>
        <p:nvSpPr>
          <p:cNvPr id="5" name="Footer Placeholder 4">
            <a:extLst>
              <a:ext uri="{FF2B5EF4-FFF2-40B4-BE49-F238E27FC236}">
                <a16:creationId xmlns:a16="http://schemas.microsoft.com/office/drawing/2014/main" id="{0E1C99FA-810F-4387-9258-B3CA1EF529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0FC418-62E0-42B9-A029-E897583560CD}"/>
              </a:ext>
            </a:extLst>
          </p:cNvPr>
          <p:cNvSpPr>
            <a:spLocks noGrp="1"/>
          </p:cNvSpPr>
          <p:nvPr>
            <p:ph type="sldNum" sz="quarter" idx="12"/>
          </p:nvPr>
        </p:nvSpPr>
        <p:spPr/>
        <p:txBody>
          <a:bodyPr/>
          <a:lstStyle/>
          <a:p>
            <a:fld id="{B554F769-EEAC-44C0-8B16-AA47FFD28DDD}" type="slidenum">
              <a:rPr lang="en-US" smtClean="0"/>
              <a:t>‹#›</a:t>
            </a:fld>
            <a:endParaRPr lang="en-US" dirty="0"/>
          </a:p>
        </p:txBody>
      </p:sp>
    </p:spTree>
    <p:extLst>
      <p:ext uri="{BB962C8B-B14F-4D97-AF65-F5344CB8AC3E}">
        <p14:creationId xmlns:p14="http://schemas.microsoft.com/office/powerpoint/2010/main" val="35053291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2013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FCF75-D90B-4117-A3A5-B6B1643E3DE4}"/>
              </a:ext>
            </a:extLst>
          </p:cNvPr>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a:extLst>
              <a:ext uri="{FF2B5EF4-FFF2-40B4-BE49-F238E27FC236}">
                <a16:creationId xmlns:a16="http://schemas.microsoft.com/office/drawing/2014/main" id="{CF24F9DA-4055-471D-8C13-93B45EB008F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9523799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CAAF-002A-45D8-86EB-515C3E807F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854F2E-0D35-479A-AAAA-8C7396F766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84398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D53F0-BBB7-45FB-9A03-0A8605A84C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8AD497-612E-4863-B1EB-BF06C48F3A3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262634-EB8B-41F2-958C-D2A9C560EDA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45516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4A975-1DEA-4BB9-887C-7F14C8E36D8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4E0B3-DE9E-4109-8CA0-79FC427DE073}"/>
              </a:ext>
            </a:extLst>
          </p:cNvPr>
          <p:cNvSpPr>
            <a:spLocks noGrp="1"/>
          </p:cNvSpPr>
          <p:nvPr>
            <p:ph type="body" idx="1"/>
          </p:nvPr>
        </p:nvSpPr>
        <p:spPr>
          <a:xfrm>
            <a:off x="629842" y="1681163"/>
            <a:ext cx="3868340" cy="823912"/>
          </a:xfrm>
        </p:spPr>
        <p:txBody>
          <a:bodyPr anchor="b"/>
          <a:lstStyle>
            <a:lvl1pPr marL="0" indent="0">
              <a:buNone/>
              <a:defRPr sz="1800" b="1">
                <a:solidFill>
                  <a:srgbClr val="0D525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413D564-BF9C-46DC-BB7C-95C7FCF2531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052A6E-2A7F-4CA2-9790-943631520EE0}"/>
              </a:ext>
            </a:extLst>
          </p:cNvPr>
          <p:cNvSpPr>
            <a:spLocks noGrp="1"/>
          </p:cNvSpPr>
          <p:nvPr>
            <p:ph type="body" sz="quarter" idx="3"/>
          </p:nvPr>
        </p:nvSpPr>
        <p:spPr>
          <a:xfrm>
            <a:off x="4629150" y="1681163"/>
            <a:ext cx="3887391" cy="823912"/>
          </a:xfrm>
        </p:spPr>
        <p:txBody>
          <a:bodyPr anchor="b"/>
          <a:lstStyle>
            <a:lvl1pPr marL="0" indent="0">
              <a:buNone/>
              <a:defRPr sz="1800" b="1">
                <a:solidFill>
                  <a:srgbClr val="0D525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CE7F84A-F6F2-4FF6-A6BD-388D3A4654A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37258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36213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FCF75-D90B-4117-A3A5-B6B1643E3DE4}"/>
              </a:ext>
            </a:extLst>
          </p:cNvPr>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a:extLst>
              <a:ext uri="{FF2B5EF4-FFF2-40B4-BE49-F238E27FC236}">
                <a16:creationId xmlns:a16="http://schemas.microsoft.com/office/drawing/2014/main" id="{CF24F9DA-4055-471D-8C13-93B45EB008F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1770112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CAAF-002A-45D8-86EB-515C3E807F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854F2E-0D35-479A-AAAA-8C7396F766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81419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D53F0-BBB7-45FB-9A03-0A8605A84C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8AD497-612E-4863-B1EB-BF06C48F3A3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262634-EB8B-41F2-958C-D2A9C560EDA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06398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4A975-1DEA-4BB9-887C-7F14C8E36D8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4E0B3-DE9E-4109-8CA0-79FC427DE073}"/>
              </a:ext>
            </a:extLst>
          </p:cNvPr>
          <p:cNvSpPr>
            <a:spLocks noGrp="1"/>
          </p:cNvSpPr>
          <p:nvPr>
            <p:ph type="body" idx="1"/>
          </p:nvPr>
        </p:nvSpPr>
        <p:spPr>
          <a:xfrm>
            <a:off x="629842" y="1681163"/>
            <a:ext cx="3868340" cy="823912"/>
          </a:xfrm>
        </p:spPr>
        <p:txBody>
          <a:bodyPr anchor="b"/>
          <a:lstStyle>
            <a:lvl1pPr marL="0" indent="0">
              <a:buNone/>
              <a:defRPr sz="1800" b="1">
                <a:solidFill>
                  <a:srgbClr val="0D525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413D564-BF9C-46DC-BB7C-95C7FCF2531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052A6E-2A7F-4CA2-9790-943631520EE0}"/>
              </a:ext>
            </a:extLst>
          </p:cNvPr>
          <p:cNvSpPr>
            <a:spLocks noGrp="1"/>
          </p:cNvSpPr>
          <p:nvPr>
            <p:ph type="body" sz="quarter" idx="3"/>
          </p:nvPr>
        </p:nvSpPr>
        <p:spPr>
          <a:xfrm>
            <a:off x="4629150" y="1681163"/>
            <a:ext cx="3887391" cy="823912"/>
          </a:xfrm>
        </p:spPr>
        <p:txBody>
          <a:bodyPr anchor="b"/>
          <a:lstStyle>
            <a:lvl1pPr marL="0" indent="0">
              <a:buNone/>
              <a:defRPr sz="1800" b="1">
                <a:solidFill>
                  <a:srgbClr val="0D525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CE7F84A-F6F2-4FF6-A6BD-388D3A4654A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7283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EC648-D2C5-4472-995D-7DDD499537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0F040F-9642-498C-83D0-6944583B0C6C}"/>
              </a:ext>
            </a:extLst>
          </p:cNvPr>
          <p:cNvSpPr>
            <a:spLocks noGrp="1"/>
          </p:cNvSpPr>
          <p:nvPr>
            <p:ph type="dt" sz="half" idx="10"/>
          </p:nvPr>
        </p:nvSpPr>
        <p:spPr/>
        <p:txBody>
          <a:bodyPr/>
          <a:lstStyle/>
          <a:p>
            <a:fld id="{A465E582-0F02-40A5-9AE4-7DBAFF551ABA}" type="datetimeFigureOut">
              <a:rPr lang="en-US" smtClean="0"/>
              <a:t>5/10/2023</a:t>
            </a:fld>
            <a:endParaRPr lang="en-US" dirty="0"/>
          </a:p>
        </p:txBody>
      </p:sp>
      <p:sp>
        <p:nvSpPr>
          <p:cNvPr id="4" name="Footer Placeholder 3">
            <a:extLst>
              <a:ext uri="{FF2B5EF4-FFF2-40B4-BE49-F238E27FC236}">
                <a16:creationId xmlns:a16="http://schemas.microsoft.com/office/drawing/2014/main" id="{0F352B5A-E11A-42D8-9B11-423BAD24B21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CBD40D5-DBB8-4F70-BACF-2137543713B6}"/>
              </a:ext>
            </a:extLst>
          </p:cNvPr>
          <p:cNvSpPr>
            <a:spLocks noGrp="1"/>
          </p:cNvSpPr>
          <p:nvPr>
            <p:ph type="sldNum" sz="quarter" idx="12"/>
          </p:nvPr>
        </p:nvSpPr>
        <p:spPr/>
        <p:txBody>
          <a:bodyPr/>
          <a:lstStyle/>
          <a:p>
            <a:fld id="{B554F769-EEAC-44C0-8B16-AA47FFD28DDD}" type="slidenum">
              <a:rPr lang="en-US" smtClean="0"/>
              <a:t>‹#›</a:t>
            </a:fld>
            <a:endParaRPr lang="en-US" dirty="0"/>
          </a:p>
        </p:txBody>
      </p:sp>
    </p:spTree>
    <p:extLst>
      <p:ext uri="{BB962C8B-B14F-4D97-AF65-F5344CB8AC3E}">
        <p14:creationId xmlns:p14="http://schemas.microsoft.com/office/powerpoint/2010/main" val="14174613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57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FCF75-D90B-4117-A3A5-B6B1643E3DE4}"/>
              </a:ext>
            </a:extLst>
          </p:cNvPr>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a:extLst>
              <a:ext uri="{FF2B5EF4-FFF2-40B4-BE49-F238E27FC236}">
                <a16:creationId xmlns:a16="http://schemas.microsoft.com/office/drawing/2014/main" id="{CF24F9DA-4055-471D-8C13-93B45EB008F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9338541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CAAF-002A-45D8-86EB-515C3E807F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854F2E-0D35-479A-AAAA-8C7396F766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18354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D53F0-BBB7-45FB-9A03-0A8605A84C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8AD497-612E-4863-B1EB-BF06C48F3A3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262634-EB8B-41F2-958C-D2A9C560EDA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44056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4A975-1DEA-4BB9-887C-7F14C8E36D8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4E0B3-DE9E-4109-8CA0-79FC427DE073}"/>
              </a:ext>
            </a:extLst>
          </p:cNvPr>
          <p:cNvSpPr>
            <a:spLocks noGrp="1"/>
          </p:cNvSpPr>
          <p:nvPr>
            <p:ph type="body" idx="1"/>
          </p:nvPr>
        </p:nvSpPr>
        <p:spPr>
          <a:xfrm>
            <a:off x="629842" y="1681163"/>
            <a:ext cx="3868340" cy="823912"/>
          </a:xfrm>
        </p:spPr>
        <p:txBody>
          <a:bodyPr anchor="b"/>
          <a:lstStyle>
            <a:lvl1pPr marL="0" indent="0">
              <a:buNone/>
              <a:defRPr sz="1800" b="1">
                <a:solidFill>
                  <a:srgbClr val="0D525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413D564-BF9C-46DC-BB7C-95C7FCF2531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052A6E-2A7F-4CA2-9790-943631520EE0}"/>
              </a:ext>
            </a:extLst>
          </p:cNvPr>
          <p:cNvSpPr>
            <a:spLocks noGrp="1"/>
          </p:cNvSpPr>
          <p:nvPr>
            <p:ph type="body" sz="quarter" idx="3"/>
          </p:nvPr>
        </p:nvSpPr>
        <p:spPr>
          <a:xfrm>
            <a:off x="4629150" y="1681163"/>
            <a:ext cx="3887391" cy="823912"/>
          </a:xfrm>
        </p:spPr>
        <p:txBody>
          <a:bodyPr anchor="b"/>
          <a:lstStyle>
            <a:lvl1pPr marL="0" indent="0">
              <a:buNone/>
              <a:defRPr sz="1800" b="1">
                <a:solidFill>
                  <a:srgbClr val="0D525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CE7F84A-F6F2-4FF6-A6BD-388D3A4654A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02688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219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03CB78-CB16-4142-B176-F7FA055D5728}"/>
              </a:ext>
            </a:extLst>
          </p:cNvPr>
          <p:cNvSpPr>
            <a:spLocks noGrp="1"/>
          </p:cNvSpPr>
          <p:nvPr>
            <p:ph type="dt" sz="half" idx="10"/>
          </p:nvPr>
        </p:nvSpPr>
        <p:spPr/>
        <p:txBody>
          <a:bodyPr/>
          <a:lstStyle/>
          <a:p>
            <a:fld id="{A465E582-0F02-40A5-9AE4-7DBAFF551ABA}" type="datetimeFigureOut">
              <a:rPr lang="en-US" smtClean="0"/>
              <a:t>5/10/2023</a:t>
            </a:fld>
            <a:endParaRPr lang="en-US" dirty="0"/>
          </a:p>
        </p:txBody>
      </p:sp>
      <p:sp>
        <p:nvSpPr>
          <p:cNvPr id="3" name="Footer Placeholder 2">
            <a:extLst>
              <a:ext uri="{FF2B5EF4-FFF2-40B4-BE49-F238E27FC236}">
                <a16:creationId xmlns:a16="http://schemas.microsoft.com/office/drawing/2014/main" id="{56B58ACF-39F0-48AD-9A5B-369EFEDBD37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50E4EEB-CA8E-4221-A64F-49BACF3C2101}"/>
              </a:ext>
            </a:extLst>
          </p:cNvPr>
          <p:cNvSpPr>
            <a:spLocks noGrp="1"/>
          </p:cNvSpPr>
          <p:nvPr>
            <p:ph type="sldNum" sz="quarter" idx="12"/>
          </p:nvPr>
        </p:nvSpPr>
        <p:spPr/>
        <p:txBody>
          <a:bodyPr/>
          <a:lstStyle/>
          <a:p>
            <a:fld id="{B554F769-EEAC-44C0-8B16-AA47FFD28DDD}" type="slidenum">
              <a:rPr lang="en-US" smtClean="0"/>
              <a:t>‹#›</a:t>
            </a:fld>
            <a:endParaRPr lang="en-US" dirty="0"/>
          </a:p>
        </p:txBody>
      </p:sp>
    </p:spTree>
    <p:extLst>
      <p:ext uri="{BB962C8B-B14F-4D97-AF65-F5344CB8AC3E}">
        <p14:creationId xmlns:p14="http://schemas.microsoft.com/office/powerpoint/2010/main" val="3468776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860E0-AF74-4A78-AF30-6398373144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93EF2D-3174-4272-9002-8CF61B986C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23D88F-D90B-4D0F-B1C5-26B486307D16}"/>
              </a:ext>
            </a:extLst>
          </p:cNvPr>
          <p:cNvSpPr>
            <a:spLocks noGrp="1"/>
          </p:cNvSpPr>
          <p:nvPr>
            <p:ph type="dt" sz="half" idx="10"/>
          </p:nvPr>
        </p:nvSpPr>
        <p:spPr/>
        <p:txBody>
          <a:bodyPr/>
          <a:lstStyle/>
          <a:p>
            <a:fld id="{A465E582-0F02-40A5-9AE4-7DBAFF551ABA}" type="datetimeFigureOut">
              <a:rPr lang="en-US" smtClean="0"/>
              <a:t>5/10/2023</a:t>
            </a:fld>
            <a:endParaRPr lang="en-US" dirty="0"/>
          </a:p>
        </p:txBody>
      </p:sp>
      <p:sp>
        <p:nvSpPr>
          <p:cNvPr id="5" name="Footer Placeholder 4">
            <a:extLst>
              <a:ext uri="{FF2B5EF4-FFF2-40B4-BE49-F238E27FC236}">
                <a16:creationId xmlns:a16="http://schemas.microsoft.com/office/drawing/2014/main" id="{D2FB08F8-F19C-480F-8B38-F9FDB8D0C5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7A3549-778F-42EE-84DD-F5EA56222D5E}"/>
              </a:ext>
            </a:extLst>
          </p:cNvPr>
          <p:cNvSpPr>
            <a:spLocks noGrp="1"/>
          </p:cNvSpPr>
          <p:nvPr>
            <p:ph type="sldNum" sz="quarter" idx="12"/>
          </p:nvPr>
        </p:nvSpPr>
        <p:spPr/>
        <p:txBody>
          <a:bodyPr/>
          <a:lstStyle/>
          <a:p>
            <a:fld id="{B554F769-EEAC-44C0-8B16-AA47FFD28DDD}" type="slidenum">
              <a:rPr lang="en-US" smtClean="0"/>
              <a:t>‹#›</a:t>
            </a:fld>
            <a:endParaRPr lang="en-US" dirty="0"/>
          </a:p>
        </p:txBody>
      </p:sp>
    </p:spTree>
    <p:extLst>
      <p:ext uri="{BB962C8B-B14F-4D97-AF65-F5344CB8AC3E}">
        <p14:creationId xmlns:p14="http://schemas.microsoft.com/office/powerpoint/2010/main" val="3437593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722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365129"/>
            <a:ext cx="8210550" cy="1325563"/>
          </a:xfrm>
        </p:spPr>
        <p:txBody>
          <a:bodyPr/>
          <a:lstStyle>
            <a:lvl1pPr>
              <a:defRPr sz="2550">
                <a:solidFill>
                  <a:srgbClr val="00324D"/>
                </a:solidFill>
                <a:latin typeface="Gill Sans MT" panose="020B0502020104020203" pitchFamily="34" charset="0"/>
              </a:defRPr>
            </a:lvl1pPr>
          </a:lstStyle>
          <a:p>
            <a:r>
              <a:rPr lang="en-US" dirty="0"/>
              <a:t>Click to edit Master title style</a:t>
            </a:r>
          </a:p>
        </p:txBody>
      </p:sp>
      <p:sp>
        <p:nvSpPr>
          <p:cNvPr id="9" name="Content Placeholder 2"/>
          <p:cNvSpPr>
            <a:spLocks noGrp="1"/>
          </p:cNvSpPr>
          <p:nvPr>
            <p:ph idx="1"/>
          </p:nvPr>
        </p:nvSpPr>
        <p:spPr>
          <a:xfrm>
            <a:off x="304800" y="1825625"/>
            <a:ext cx="8210550" cy="4351338"/>
          </a:xfrm>
        </p:spPr>
        <p:txBody>
          <a:bodyPr/>
          <a:lstStyle>
            <a:lvl1pPr>
              <a:buClr>
                <a:srgbClr val="00324D"/>
              </a:buClr>
              <a:defRPr sz="1800">
                <a:solidFill>
                  <a:srgbClr val="00324D"/>
                </a:solidFill>
                <a:latin typeface="Gill Sans MT" panose="020B0502020104020203" pitchFamily="34" charset="0"/>
              </a:defRPr>
            </a:lvl1pPr>
            <a:lvl2pPr>
              <a:buClr>
                <a:srgbClr val="00324D"/>
              </a:buClr>
              <a:defRPr sz="1800">
                <a:solidFill>
                  <a:srgbClr val="00324D"/>
                </a:solidFill>
                <a:latin typeface="Gill Sans MT" panose="020B0502020104020203" pitchFamily="34" charset="0"/>
              </a:defRPr>
            </a:lvl2pPr>
            <a:lvl3pPr>
              <a:buClr>
                <a:srgbClr val="00324D"/>
              </a:buClr>
              <a:defRPr sz="1800">
                <a:solidFill>
                  <a:srgbClr val="00324D"/>
                </a:solidFill>
                <a:latin typeface="Gill Sans MT" panose="020B0502020104020203" pitchFamily="34" charset="0"/>
              </a:defRPr>
            </a:lvl3pPr>
            <a:lvl4pPr>
              <a:buClr>
                <a:srgbClr val="00324D"/>
              </a:buClr>
              <a:defRPr sz="1800">
                <a:solidFill>
                  <a:srgbClr val="00324D"/>
                </a:solidFill>
                <a:latin typeface="Gill Sans MT" panose="020B0502020104020203" pitchFamily="34" charset="0"/>
              </a:defRPr>
            </a:lvl4pPr>
            <a:lvl5pPr>
              <a:buClr>
                <a:srgbClr val="00324D"/>
              </a:buClr>
              <a:defRPr sz="1800">
                <a:solidFill>
                  <a:srgbClr val="00324D"/>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09302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406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8.xml"/><Relationship Id="rId7" Type="http://schemas.openxmlformats.org/officeDocument/2006/relationships/image" Target="../media/image9.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10.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11.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3.xml"/><Relationship Id="rId7" Type="http://schemas.openxmlformats.org/officeDocument/2006/relationships/image" Target="../media/image9.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11.xml"/><Relationship Id="rId11" Type="http://schemas.microsoft.com/office/2007/relationships/hdphoto" Target="../media/hdphoto1.wdp"/><Relationship Id="rId5" Type="http://schemas.openxmlformats.org/officeDocument/2006/relationships/slideLayout" Target="../slideLayouts/slideLayout35.xml"/><Relationship Id="rId10" Type="http://schemas.openxmlformats.org/officeDocument/2006/relationships/image" Target="../media/image12.png"/><Relationship Id="rId4" Type="http://schemas.openxmlformats.org/officeDocument/2006/relationships/slideLayout" Target="../slideLayouts/slideLayout34.xml"/><Relationship Id="rId9" Type="http://schemas.openxmlformats.org/officeDocument/2006/relationships/image" Target="../media/image11.png"/></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8.xml"/><Relationship Id="rId7" Type="http://schemas.openxmlformats.org/officeDocument/2006/relationships/image" Target="../media/image9.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12.xml"/><Relationship Id="rId11" Type="http://schemas.microsoft.com/office/2007/relationships/hdphoto" Target="../media/hdphoto1.wdp"/><Relationship Id="rId5" Type="http://schemas.openxmlformats.org/officeDocument/2006/relationships/slideLayout" Target="../slideLayouts/slideLayout40.xml"/><Relationship Id="rId10" Type="http://schemas.openxmlformats.org/officeDocument/2006/relationships/image" Target="../media/image12.png"/><Relationship Id="rId4" Type="http://schemas.openxmlformats.org/officeDocument/2006/relationships/slideLayout" Target="../slideLayouts/slideLayout39.xml"/><Relationship Id="rId9" Type="http://schemas.openxmlformats.org/officeDocument/2006/relationships/image" Target="../media/image11.png"/></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43.xml"/><Relationship Id="rId7" Type="http://schemas.openxmlformats.org/officeDocument/2006/relationships/image" Target="../media/image9.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13.xml"/><Relationship Id="rId11" Type="http://schemas.microsoft.com/office/2007/relationships/hdphoto" Target="../media/hdphoto1.wdp"/><Relationship Id="rId5" Type="http://schemas.openxmlformats.org/officeDocument/2006/relationships/slideLayout" Target="../slideLayouts/slideLayout45.xml"/><Relationship Id="rId10" Type="http://schemas.openxmlformats.org/officeDocument/2006/relationships/image" Target="../media/image12.png"/><Relationship Id="rId4" Type="http://schemas.openxmlformats.org/officeDocument/2006/relationships/slideLayout" Target="../slideLayouts/slideLayout44.xml"/><Relationship Id="rId9" Type="http://schemas.openxmlformats.org/officeDocument/2006/relationships/image" Target="../media/image1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9.xml"/><Relationship Id="rId4" Type="http://schemas.microsoft.com/office/2007/relationships/hdphoto" Target="../media/hdphoto1.wdp"/></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4.xml"/><Relationship Id="rId1" Type="http://schemas.openxmlformats.org/officeDocument/2006/relationships/slideLayout" Target="../slideLayouts/slideLayout12.xml"/><Relationship Id="rId5" Type="http://schemas.openxmlformats.org/officeDocument/2006/relationships/image" Target="../media/image5.jpg"/><Relationship Id="rId4" Type="http://schemas.openxmlformats.org/officeDocument/2006/relationships/image" Target="../media/image4.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5.xml"/><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7.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14.xml"/><Relationship Id="rId4" Type="http://schemas.microsoft.com/office/2007/relationships/hdphoto" Target="../media/hdphoto1.wdp"/></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15.xml"/><Relationship Id="rId4" Type="http://schemas.microsoft.com/office/2007/relationships/hdphoto" Target="../media/hdphoto1.wdp"/></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8.xml"/><Relationship Id="rId7" Type="http://schemas.openxmlformats.org/officeDocument/2006/relationships/image" Target="../media/image9.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8.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11.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3.xml"/><Relationship Id="rId7" Type="http://schemas.openxmlformats.org/officeDocument/2006/relationships/image" Target="../media/image9.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9.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773886-6650-4ED8-9214-0B6E232B03C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0A72E5-513F-4B42-B310-3C5E202E354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712F012-C78B-4681-A027-E621D7D229E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465E582-0F02-40A5-9AE4-7DBAFF551ABA}" type="datetimeFigureOut">
              <a:rPr lang="en-US" smtClean="0"/>
              <a:t>5/10/2023</a:t>
            </a:fld>
            <a:endParaRPr lang="en-US" dirty="0"/>
          </a:p>
        </p:txBody>
      </p:sp>
      <p:sp>
        <p:nvSpPr>
          <p:cNvPr id="5" name="Footer Placeholder 4">
            <a:extLst>
              <a:ext uri="{FF2B5EF4-FFF2-40B4-BE49-F238E27FC236}">
                <a16:creationId xmlns:a16="http://schemas.microsoft.com/office/drawing/2014/main" id="{FAD7F0EA-C373-415F-8EDF-CB0EE118665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E78F6EF-A9D3-4BEF-8822-EE834CBD57F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54F769-EEAC-44C0-8B16-AA47FFD28DDD}" type="slidenum">
              <a:rPr lang="en-US" smtClean="0"/>
              <a:t>‹#›</a:t>
            </a:fld>
            <a:endParaRPr lang="en-US" dirty="0"/>
          </a:p>
        </p:txBody>
      </p:sp>
    </p:spTree>
    <p:extLst>
      <p:ext uri="{BB962C8B-B14F-4D97-AF65-F5344CB8AC3E}">
        <p14:creationId xmlns:p14="http://schemas.microsoft.com/office/powerpoint/2010/main" val="2266120964"/>
      </p:ext>
    </p:extLst>
  </p:cSld>
  <p:clrMap bg1="lt1" tx1="dk1" bg2="lt2" tx2="dk2" accent1="accent1" accent2="accent2" accent3="accent3" accent4="accent4" accent5="accent5" accent6="accent6" hlink="hlink" folHlink="folHlink"/>
  <p:sldLayoutIdLst>
    <p:sldLayoutId id="2147485739" r:id="rId1"/>
    <p:sldLayoutId id="2147485740" r:id="rId2"/>
    <p:sldLayoutId id="2147485741" r:id="rId3"/>
    <p:sldLayoutId id="2147485742" r:id="rId4"/>
    <p:sldLayoutId id="2147485743" r:id="rId5"/>
    <p:sldLayoutId id="2147485744" r:id="rId6"/>
    <p:sldLayoutId id="2147485745" r:id="rId7"/>
    <p:sldLayoutId id="2147485795" r:id="rId8"/>
  </p:sldLayoutIdLst>
  <p:txStyles>
    <p:titleStyle>
      <a:lvl1pPr algn="l" defTabSz="685800" rtl="0" eaLnBrk="1" latinLnBrk="0" hangingPunct="1">
        <a:lnSpc>
          <a:spcPct val="90000"/>
        </a:lnSpc>
        <a:spcBef>
          <a:spcPct val="0"/>
        </a:spcBef>
        <a:buNone/>
        <a:defRPr sz="33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18B27-301A-46B0-897F-4651B9E91DEC}"/>
              </a:ext>
            </a:extLst>
          </p:cNvPr>
          <p:cNvSpPr/>
          <p:nvPr userDrawn="1"/>
        </p:nvSpPr>
        <p:spPr>
          <a:xfrm>
            <a:off x="0" y="6273478"/>
            <a:ext cx="9144000" cy="584522"/>
          </a:xfrm>
          <a:prstGeom prst="rect">
            <a:avLst/>
          </a:prstGeom>
          <a:solidFill>
            <a:srgbClr val="E04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Placeholder 1">
            <a:extLst>
              <a:ext uri="{FF2B5EF4-FFF2-40B4-BE49-F238E27FC236}">
                <a16:creationId xmlns:a16="http://schemas.microsoft.com/office/drawing/2014/main" id="{4AF08712-4428-4E66-9438-0A0A6632F840}"/>
              </a:ext>
            </a:extLst>
          </p:cNvPr>
          <p:cNvSpPr>
            <a:spLocks noGrp="1"/>
          </p:cNvSpPr>
          <p:nvPr>
            <p:ph type="title"/>
          </p:nvPr>
        </p:nvSpPr>
        <p:spPr>
          <a:xfrm>
            <a:off x="585108" y="292556"/>
            <a:ext cx="8085502" cy="124596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6C2E40A-F265-4797-AFF4-2C51C0416347}"/>
              </a:ext>
            </a:extLst>
          </p:cNvPr>
          <p:cNvSpPr>
            <a:spLocks noGrp="1"/>
          </p:cNvSpPr>
          <p:nvPr>
            <p:ph type="body" idx="1"/>
          </p:nvPr>
        </p:nvSpPr>
        <p:spPr>
          <a:xfrm>
            <a:off x="585108" y="1651973"/>
            <a:ext cx="8085502" cy="452499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descr="A picture containing text, clipart&#10;&#10;Description automatically generated">
            <a:extLst>
              <a:ext uri="{FF2B5EF4-FFF2-40B4-BE49-F238E27FC236}">
                <a16:creationId xmlns:a16="http://schemas.microsoft.com/office/drawing/2014/main" id="{95352A3C-B993-4BDC-BEC7-1419683B0C2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58222" y="6405977"/>
            <a:ext cx="1094642" cy="337982"/>
          </a:xfrm>
          <a:prstGeom prst="rect">
            <a:avLst/>
          </a:prstGeom>
        </p:spPr>
      </p:pic>
      <p:pic>
        <p:nvPicPr>
          <p:cNvPr id="12" name="Picture 11" descr="Icon&#10;&#10;Description automatically generated">
            <a:extLst>
              <a:ext uri="{FF2B5EF4-FFF2-40B4-BE49-F238E27FC236}">
                <a16:creationId xmlns:a16="http://schemas.microsoft.com/office/drawing/2014/main" id="{D1AFDAF6-C837-4BBB-8196-E302FE09192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flipV="1">
            <a:off x="4169236" y="6171087"/>
            <a:ext cx="805527" cy="807765"/>
          </a:xfrm>
          <a:prstGeom prst="rect">
            <a:avLst/>
          </a:prstGeom>
        </p:spPr>
      </p:pic>
      <p:pic>
        <p:nvPicPr>
          <p:cNvPr id="13" name="Picture 12" descr="Text&#10;&#10;Description automatically generated">
            <a:extLst>
              <a:ext uri="{FF2B5EF4-FFF2-40B4-BE49-F238E27FC236}">
                <a16:creationId xmlns:a16="http://schemas.microsoft.com/office/drawing/2014/main" id="{53733996-E2B1-48D4-A2EF-E56AF76B72B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477634" y="6372408"/>
            <a:ext cx="1408144" cy="405121"/>
          </a:xfrm>
          <a:prstGeom prst="rect">
            <a:avLst/>
          </a:prstGeom>
        </p:spPr>
      </p:pic>
    </p:spTree>
    <p:extLst>
      <p:ext uri="{BB962C8B-B14F-4D97-AF65-F5344CB8AC3E}">
        <p14:creationId xmlns:p14="http://schemas.microsoft.com/office/powerpoint/2010/main" val="470246104"/>
      </p:ext>
    </p:extLst>
  </p:cSld>
  <p:clrMap bg1="lt1" tx1="dk1" bg2="lt2" tx2="dk2" accent1="accent1" accent2="accent2" accent3="accent3" accent4="accent4" accent5="accent5" accent6="accent6" hlink="hlink" folHlink="folHlink"/>
  <p:sldLayoutIdLst>
    <p:sldLayoutId id="2147485772" r:id="rId1"/>
    <p:sldLayoutId id="2147485773" r:id="rId2"/>
    <p:sldLayoutId id="2147485774" r:id="rId3"/>
    <p:sldLayoutId id="2147485775" r:id="rId4"/>
    <p:sldLayoutId id="2147485776" r:id="rId5"/>
  </p:sldLayoutIdLst>
  <p:txStyles>
    <p:titleStyle>
      <a:lvl1pPr algn="l" defTabSz="685800" rtl="0" eaLnBrk="1" latinLnBrk="0" hangingPunct="1">
        <a:lnSpc>
          <a:spcPct val="90000"/>
        </a:lnSpc>
        <a:spcBef>
          <a:spcPct val="0"/>
        </a:spcBef>
        <a:buNone/>
        <a:defRPr sz="3300" kern="1200">
          <a:solidFill>
            <a:srgbClr val="0D5257"/>
          </a:solidFill>
          <a:latin typeface="Times New Roman" panose="02020603050405020304" pitchFamily="18" charset="0"/>
          <a:ea typeface="+mj-ea"/>
          <a:cs typeface="Times New Roman" panose="02020603050405020304" pitchFamily="18" charset="0"/>
        </a:defRPr>
      </a:lvl1pPr>
    </p:titleStyle>
    <p:body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18B27-301A-46B0-897F-4651B9E91DEC}"/>
              </a:ext>
            </a:extLst>
          </p:cNvPr>
          <p:cNvSpPr/>
          <p:nvPr userDrawn="1"/>
        </p:nvSpPr>
        <p:spPr>
          <a:xfrm>
            <a:off x="0" y="6273478"/>
            <a:ext cx="9144000" cy="584522"/>
          </a:xfrm>
          <a:prstGeom prst="rect">
            <a:avLst/>
          </a:prstGeom>
          <a:solidFill>
            <a:srgbClr val="0D5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Placeholder 1">
            <a:extLst>
              <a:ext uri="{FF2B5EF4-FFF2-40B4-BE49-F238E27FC236}">
                <a16:creationId xmlns:a16="http://schemas.microsoft.com/office/drawing/2014/main" id="{4AF08712-4428-4E66-9438-0A0A6632F840}"/>
              </a:ext>
            </a:extLst>
          </p:cNvPr>
          <p:cNvSpPr>
            <a:spLocks noGrp="1"/>
          </p:cNvSpPr>
          <p:nvPr>
            <p:ph type="title"/>
          </p:nvPr>
        </p:nvSpPr>
        <p:spPr>
          <a:xfrm>
            <a:off x="585108" y="292556"/>
            <a:ext cx="8085502" cy="124596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6C2E40A-F265-4797-AFF4-2C51C0416347}"/>
              </a:ext>
            </a:extLst>
          </p:cNvPr>
          <p:cNvSpPr>
            <a:spLocks noGrp="1"/>
          </p:cNvSpPr>
          <p:nvPr>
            <p:ph type="body" idx="1"/>
          </p:nvPr>
        </p:nvSpPr>
        <p:spPr>
          <a:xfrm>
            <a:off x="585108" y="1651973"/>
            <a:ext cx="8085502" cy="452499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descr="A picture containing text, clipart&#10;&#10;Description automatically generated">
            <a:extLst>
              <a:ext uri="{FF2B5EF4-FFF2-40B4-BE49-F238E27FC236}">
                <a16:creationId xmlns:a16="http://schemas.microsoft.com/office/drawing/2014/main" id="{E1A5626B-A693-46A4-B6FA-306E7BC568F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58222" y="6405977"/>
            <a:ext cx="1094642" cy="337982"/>
          </a:xfrm>
          <a:prstGeom prst="rect">
            <a:avLst/>
          </a:prstGeom>
        </p:spPr>
      </p:pic>
      <p:pic>
        <p:nvPicPr>
          <p:cNvPr id="13" name="Picture 12" descr="Icon&#10;&#10;Description automatically generated">
            <a:extLst>
              <a:ext uri="{FF2B5EF4-FFF2-40B4-BE49-F238E27FC236}">
                <a16:creationId xmlns:a16="http://schemas.microsoft.com/office/drawing/2014/main" id="{D9FDD142-A86F-4137-80AD-C7FA60AC7A5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flipV="1">
            <a:off x="4169236" y="6171087"/>
            <a:ext cx="805527" cy="807765"/>
          </a:xfrm>
          <a:prstGeom prst="rect">
            <a:avLst/>
          </a:prstGeom>
        </p:spPr>
      </p:pic>
      <p:pic>
        <p:nvPicPr>
          <p:cNvPr id="14" name="Picture 13" descr="Text&#10;&#10;Description automatically generated">
            <a:extLst>
              <a:ext uri="{FF2B5EF4-FFF2-40B4-BE49-F238E27FC236}">
                <a16:creationId xmlns:a16="http://schemas.microsoft.com/office/drawing/2014/main" id="{1363065D-C054-4D72-8BF9-1D99DC57894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477634" y="6372408"/>
            <a:ext cx="1408144" cy="405121"/>
          </a:xfrm>
          <a:prstGeom prst="rect">
            <a:avLst/>
          </a:prstGeom>
        </p:spPr>
      </p:pic>
      <p:pic>
        <p:nvPicPr>
          <p:cNvPr id="15" name="Picture 14" descr="Icon&#10;&#10;Description automatically generated">
            <a:extLst>
              <a:ext uri="{FF2B5EF4-FFF2-40B4-BE49-F238E27FC236}">
                <a16:creationId xmlns:a16="http://schemas.microsoft.com/office/drawing/2014/main" id="{A7885653-513E-4916-92F3-D305CD4E33B4}"/>
              </a:ext>
            </a:extLst>
          </p:cNvPr>
          <p:cNvPicPr>
            <a:picLocks noChangeAspect="1"/>
          </p:cNvPicPr>
          <p:nvPr userDrawn="1"/>
        </p:nvPicPr>
        <p:blipFill rotWithShape="1">
          <a:blip r:embed="rId10">
            <a:alphaModFix amt="5000"/>
            <a:extLst>
              <a:ext uri="{BEBA8EAE-BF5A-486C-A8C5-ECC9F3942E4B}">
                <a14:imgProps xmlns:a14="http://schemas.microsoft.com/office/drawing/2010/main">
                  <a14:imgLayer r:embed="rId11">
                    <a14:imgEffect>
                      <a14:colorTemperature colorTemp="7217"/>
                    </a14:imgEffect>
                    <a14:imgEffect>
                      <a14:saturation sat="208000"/>
                    </a14:imgEffect>
                  </a14:imgLayer>
                </a14:imgProps>
              </a:ext>
              <a:ext uri="{28A0092B-C50C-407E-A947-70E740481C1C}">
                <a14:useLocalDpi xmlns:a14="http://schemas.microsoft.com/office/drawing/2010/main" val="0"/>
              </a:ext>
            </a:extLst>
          </a:blip>
          <a:srcRect t="22285" r="7199" b="20760"/>
          <a:stretch/>
        </p:blipFill>
        <p:spPr>
          <a:xfrm>
            <a:off x="2019300" y="-246792"/>
            <a:ext cx="11576338" cy="7104792"/>
          </a:xfrm>
          <a:prstGeom prst="rect">
            <a:avLst/>
          </a:prstGeom>
        </p:spPr>
      </p:pic>
    </p:spTree>
    <p:extLst>
      <p:ext uri="{BB962C8B-B14F-4D97-AF65-F5344CB8AC3E}">
        <p14:creationId xmlns:p14="http://schemas.microsoft.com/office/powerpoint/2010/main" val="3668062844"/>
      </p:ext>
    </p:extLst>
  </p:cSld>
  <p:clrMap bg1="lt1" tx1="dk1" bg2="lt2" tx2="dk2" accent1="accent1" accent2="accent2" accent3="accent3" accent4="accent4" accent5="accent5" accent6="accent6" hlink="hlink" folHlink="folHlink"/>
  <p:sldLayoutIdLst>
    <p:sldLayoutId id="2147485778" r:id="rId1"/>
    <p:sldLayoutId id="2147485779" r:id="rId2"/>
    <p:sldLayoutId id="2147485780" r:id="rId3"/>
    <p:sldLayoutId id="2147485781" r:id="rId4"/>
    <p:sldLayoutId id="2147485782" r:id="rId5"/>
  </p:sldLayoutIdLst>
  <p:txStyles>
    <p:titleStyle>
      <a:lvl1pPr algn="l" defTabSz="685800" rtl="0" eaLnBrk="1" latinLnBrk="0" hangingPunct="1">
        <a:lnSpc>
          <a:spcPct val="90000"/>
        </a:lnSpc>
        <a:spcBef>
          <a:spcPct val="0"/>
        </a:spcBef>
        <a:buNone/>
        <a:defRPr sz="3300" kern="1200">
          <a:solidFill>
            <a:srgbClr val="0D5257"/>
          </a:solidFill>
          <a:latin typeface="Times New Roman" panose="02020603050405020304" pitchFamily="18" charset="0"/>
          <a:ea typeface="+mj-ea"/>
          <a:cs typeface="Times New Roman" panose="02020603050405020304" pitchFamily="18" charset="0"/>
        </a:defRPr>
      </a:lvl1pPr>
    </p:titleStyle>
    <p:body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18B27-301A-46B0-897F-4651B9E91DEC}"/>
              </a:ext>
            </a:extLst>
          </p:cNvPr>
          <p:cNvSpPr/>
          <p:nvPr userDrawn="1"/>
        </p:nvSpPr>
        <p:spPr>
          <a:xfrm>
            <a:off x="0" y="6273478"/>
            <a:ext cx="9144000" cy="584522"/>
          </a:xfrm>
          <a:prstGeom prst="rect">
            <a:avLst/>
          </a:prstGeom>
          <a:solidFill>
            <a:srgbClr val="4F8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Placeholder 1">
            <a:extLst>
              <a:ext uri="{FF2B5EF4-FFF2-40B4-BE49-F238E27FC236}">
                <a16:creationId xmlns:a16="http://schemas.microsoft.com/office/drawing/2014/main" id="{4AF08712-4428-4E66-9438-0A0A6632F840}"/>
              </a:ext>
            </a:extLst>
          </p:cNvPr>
          <p:cNvSpPr>
            <a:spLocks noGrp="1"/>
          </p:cNvSpPr>
          <p:nvPr>
            <p:ph type="title"/>
          </p:nvPr>
        </p:nvSpPr>
        <p:spPr>
          <a:xfrm>
            <a:off x="585108" y="292556"/>
            <a:ext cx="8085502" cy="124596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6C2E40A-F265-4797-AFF4-2C51C0416347}"/>
              </a:ext>
            </a:extLst>
          </p:cNvPr>
          <p:cNvSpPr>
            <a:spLocks noGrp="1"/>
          </p:cNvSpPr>
          <p:nvPr>
            <p:ph type="body" idx="1"/>
          </p:nvPr>
        </p:nvSpPr>
        <p:spPr>
          <a:xfrm>
            <a:off x="585108" y="1651973"/>
            <a:ext cx="8085502" cy="452499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descr="A picture containing text, clipart&#10;&#10;Description automatically generated">
            <a:extLst>
              <a:ext uri="{FF2B5EF4-FFF2-40B4-BE49-F238E27FC236}">
                <a16:creationId xmlns:a16="http://schemas.microsoft.com/office/drawing/2014/main" id="{8280AE50-6D4D-40B7-834E-522363934C8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58222" y="6405977"/>
            <a:ext cx="1094642" cy="337982"/>
          </a:xfrm>
          <a:prstGeom prst="rect">
            <a:avLst/>
          </a:prstGeom>
        </p:spPr>
      </p:pic>
      <p:pic>
        <p:nvPicPr>
          <p:cNvPr id="12" name="Picture 11" descr="Icon&#10;&#10;Description automatically generated">
            <a:extLst>
              <a:ext uri="{FF2B5EF4-FFF2-40B4-BE49-F238E27FC236}">
                <a16:creationId xmlns:a16="http://schemas.microsoft.com/office/drawing/2014/main" id="{4E911FEC-F43B-458C-9083-34A887DFF76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flipV="1">
            <a:off x="4169236" y="6171087"/>
            <a:ext cx="805527" cy="807765"/>
          </a:xfrm>
          <a:prstGeom prst="rect">
            <a:avLst/>
          </a:prstGeom>
        </p:spPr>
      </p:pic>
      <p:pic>
        <p:nvPicPr>
          <p:cNvPr id="13" name="Picture 12" descr="Text&#10;&#10;Description automatically generated">
            <a:extLst>
              <a:ext uri="{FF2B5EF4-FFF2-40B4-BE49-F238E27FC236}">
                <a16:creationId xmlns:a16="http://schemas.microsoft.com/office/drawing/2014/main" id="{2521DC66-AF84-4354-A40A-B6DC4E5738B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477634" y="6372408"/>
            <a:ext cx="1408144" cy="405121"/>
          </a:xfrm>
          <a:prstGeom prst="rect">
            <a:avLst/>
          </a:prstGeom>
        </p:spPr>
      </p:pic>
      <p:pic>
        <p:nvPicPr>
          <p:cNvPr id="15" name="Picture 14" descr="Icon&#10;&#10;Description automatically generated">
            <a:extLst>
              <a:ext uri="{FF2B5EF4-FFF2-40B4-BE49-F238E27FC236}">
                <a16:creationId xmlns:a16="http://schemas.microsoft.com/office/drawing/2014/main" id="{E39AC878-10C2-42E6-9BA8-A8813E65E2BF}"/>
              </a:ext>
            </a:extLst>
          </p:cNvPr>
          <p:cNvPicPr>
            <a:picLocks noChangeAspect="1"/>
          </p:cNvPicPr>
          <p:nvPr userDrawn="1"/>
        </p:nvPicPr>
        <p:blipFill rotWithShape="1">
          <a:blip r:embed="rId10">
            <a:alphaModFix amt="5000"/>
            <a:extLst>
              <a:ext uri="{BEBA8EAE-BF5A-486C-A8C5-ECC9F3942E4B}">
                <a14:imgProps xmlns:a14="http://schemas.microsoft.com/office/drawing/2010/main">
                  <a14:imgLayer r:embed="rId11">
                    <a14:imgEffect>
                      <a14:colorTemperature colorTemp="7217"/>
                    </a14:imgEffect>
                    <a14:imgEffect>
                      <a14:saturation sat="208000"/>
                    </a14:imgEffect>
                  </a14:imgLayer>
                </a14:imgProps>
              </a:ext>
              <a:ext uri="{28A0092B-C50C-407E-A947-70E740481C1C}">
                <a14:useLocalDpi xmlns:a14="http://schemas.microsoft.com/office/drawing/2010/main" val="0"/>
              </a:ext>
            </a:extLst>
          </a:blip>
          <a:srcRect t="22285" r="7199" b="20760"/>
          <a:stretch/>
        </p:blipFill>
        <p:spPr>
          <a:xfrm>
            <a:off x="2019300" y="-246792"/>
            <a:ext cx="11576338" cy="7104792"/>
          </a:xfrm>
          <a:prstGeom prst="rect">
            <a:avLst/>
          </a:prstGeom>
        </p:spPr>
      </p:pic>
    </p:spTree>
    <p:extLst>
      <p:ext uri="{BB962C8B-B14F-4D97-AF65-F5344CB8AC3E}">
        <p14:creationId xmlns:p14="http://schemas.microsoft.com/office/powerpoint/2010/main" val="3018029275"/>
      </p:ext>
    </p:extLst>
  </p:cSld>
  <p:clrMap bg1="lt1" tx1="dk1" bg2="lt2" tx2="dk2" accent1="accent1" accent2="accent2" accent3="accent3" accent4="accent4" accent5="accent5" accent6="accent6" hlink="hlink" folHlink="folHlink"/>
  <p:sldLayoutIdLst>
    <p:sldLayoutId id="2147485784" r:id="rId1"/>
    <p:sldLayoutId id="2147485785" r:id="rId2"/>
    <p:sldLayoutId id="2147485786" r:id="rId3"/>
    <p:sldLayoutId id="2147485787" r:id="rId4"/>
    <p:sldLayoutId id="2147485788" r:id="rId5"/>
  </p:sldLayoutIdLst>
  <p:txStyles>
    <p:titleStyle>
      <a:lvl1pPr algn="l" defTabSz="685800" rtl="0" eaLnBrk="1" latinLnBrk="0" hangingPunct="1">
        <a:lnSpc>
          <a:spcPct val="90000"/>
        </a:lnSpc>
        <a:spcBef>
          <a:spcPct val="0"/>
        </a:spcBef>
        <a:buNone/>
        <a:defRPr sz="3300" kern="1200">
          <a:solidFill>
            <a:srgbClr val="0D5257"/>
          </a:solidFill>
          <a:latin typeface="Times New Roman" panose="02020603050405020304" pitchFamily="18" charset="0"/>
          <a:ea typeface="+mj-ea"/>
          <a:cs typeface="Times New Roman" panose="02020603050405020304" pitchFamily="18" charset="0"/>
        </a:defRPr>
      </a:lvl1pPr>
    </p:titleStyle>
    <p:body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18B27-301A-46B0-897F-4651B9E91DEC}"/>
              </a:ext>
            </a:extLst>
          </p:cNvPr>
          <p:cNvSpPr/>
          <p:nvPr userDrawn="1"/>
        </p:nvSpPr>
        <p:spPr>
          <a:xfrm>
            <a:off x="0" y="6273478"/>
            <a:ext cx="9144000" cy="584522"/>
          </a:xfrm>
          <a:prstGeom prst="rect">
            <a:avLst/>
          </a:prstGeom>
          <a:solidFill>
            <a:srgbClr val="E04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Placeholder 1">
            <a:extLst>
              <a:ext uri="{FF2B5EF4-FFF2-40B4-BE49-F238E27FC236}">
                <a16:creationId xmlns:a16="http://schemas.microsoft.com/office/drawing/2014/main" id="{4AF08712-4428-4E66-9438-0A0A6632F840}"/>
              </a:ext>
            </a:extLst>
          </p:cNvPr>
          <p:cNvSpPr>
            <a:spLocks noGrp="1"/>
          </p:cNvSpPr>
          <p:nvPr>
            <p:ph type="title"/>
          </p:nvPr>
        </p:nvSpPr>
        <p:spPr>
          <a:xfrm>
            <a:off x="585108" y="292556"/>
            <a:ext cx="8085502" cy="124596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6C2E40A-F265-4797-AFF4-2C51C0416347}"/>
              </a:ext>
            </a:extLst>
          </p:cNvPr>
          <p:cNvSpPr>
            <a:spLocks noGrp="1"/>
          </p:cNvSpPr>
          <p:nvPr>
            <p:ph type="body" idx="1"/>
          </p:nvPr>
        </p:nvSpPr>
        <p:spPr>
          <a:xfrm>
            <a:off x="585108" y="1651973"/>
            <a:ext cx="8085502" cy="452499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descr="A picture containing text, clipart&#10;&#10;Description automatically generated">
            <a:extLst>
              <a:ext uri="{FF2B5EF4-FFF2-40B4-BE49-F238E27FC236}">
                <a16:creationId xmlns:a16="http://schemas.microsoft.com/office/drawing/2014/main" id="{0187C856-F2F8-4ECF-8D14-3A0494E3E2D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58222" y="6405977"/>
            <a:ext cx="1094642" cy="337982"/>
          </a:xfrm>
          <a:prstGeom prst="rect">
            <a:avLst/>
          </a:prstGeom>
        </p:spPr>
      </p:pic>
      <p:pic>
        <p:nvPicPr>
          <p:cNvPr id="12" name="Picture 11" descr="Icon&#10;&#10;Description automatically generated">
            <a:extLst>
              <a:ext uri="{FF2B5EF4-FFF2-40B4-BE49-F238E27FC236}">
                <a16:creationId xmlns:a16="http://schemas.microsoft.com/office/drawing/2014/main" id="{FEECBDA7-97B0-4ABF-978E-58AE6DC9CA2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flipV="1">
            <a:off x="4169236" y="6171087"/>
            <a:ext cx="805527" cy="807765"/>
          </a:xfrm>
          <a:prstGeom prst="rect">
            <a:avLst/>
          </a:prstGeom>
        </p:spPr>
      </p:pic>
      <p:pic>
        <p:nvPicPr>
          <p:cNvPr id="14" name="Picture 13" descr="Text&#10;&#10;Description automatically generated">
            <a:extLst>
              <a:ext uri="{FF2B5EF4-FFF2-40B4-BE49-F238E27FC236}">
                <a16:creationId xmlns:a16="http://schemas.microsoft.com/office/drawing/2014/main" id="{0D65A9CE-067E-4BB0-8324-97107D61F1A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477634" y="6372408"/>
            <a:ext cx="1408144" cy="405121"/>
          </a:xfrm>
          <a:prstGeom prst="rect">
            <a:avLst/>
          </a:prstGeom>
        </p:spPr>
      </p:pic>
      <p:pic>
        <p:nvPicPr>
          <p:cNvPr id="15" name="Picture 14" descr="Icon&#10;&#10;Description automatically generated">
            <a:extLst>
              <a:ext uri="{FF2B5EF4-FFF2-40B4-BE49-F238E27FC236}">
                <a16:creationId xmlns:a16="http://schemas.microsoft.com/office/drawing/2014/main" id="{39C9206E-CB1A-4FF1-9D26-CD98F47B53EA}"/>
              </a:ext>
            </a:extLst>
          </p:cNvPr>
          <p:cNvPicPr>
            <a:picLocks noChangeAspect="1"/>
          </p:cNvPicPr>
          <p:nvPr userDrawn="1"/>
        </p:nvPicPr>
        <p:blipFill rotWithShape="1">
          <a:blip r:embed="rId10">
            <a:alphaModFix amt="5000"/>
            <a:extLst>
              <a:ext uri="{BEBA8EAE-BF5A-486C-A8C5-ECC9F3942E4B}">
                <a14:imgProps xmlns:a14="http://schemas.microsoft.com/office/drawing/2010/main">
                  <a14:imgLayer r:embed="rId11">
                    <a14:imgEffect>
                      <a14:colorTemperature colorTemp="7217"/>
                    </a14:imgEffect>
                    <a14:imgEffect>
                      <a14:saturation sat="208000"/>
                    </a14:imgEffect>
                  </a14:imgLayer>
                </a14:imgProps>
              </a:ext>
              <a:ext uri="{28A0092B-C50C-407E-A947-70E740481C1C}">
                <a14:useLocalDpi xmlns:a14="http://schemas.microsoft.com/office/drawing/2010/main" val="0"/>
              </a:ext>
            </a:extLst>
          </a:blip>
          <a:srcRect t="22285" r="7199" b="20760"/>
          <a:stretch/>
        </p:blipFill>
        <p:spPr>
          <a:xfrm>
            <a:off x="2019300" y="-246792"/>
            <a:ext cx="11576338" cy="7104792"/>
          </a:xfrm>
          <a:prstGeom prst="rect">
            <a:avLst/>
          </a:prstGeom>
        </p:spPr>
      </p:pic>
    </p:spTree>
    <p:extLst>
      <p:ext uri="{BB962C8B-B14F-4D97-AF65-F5344CB8AC3E}">
        <p14:creationId xmlns:p14="http://schemas.microsoft.com/office/powerpoint/2010/main" val="1829359371"/>
      </p:ext>
    </p:extLst>
  </p:cSld>
  <p:clrMap bg1="lt1" tx1="dk1" bg2="lt2" tx2="dk2" accent1="accent1" accent2="accent2" accent3="accent3" accent4="accent4" accent5="accent5" accent6="accent6" hlink="hlink" folHlink="folHlink"/>
  <p:sldLayoutIdLst>
    <p:sldLayoutId id="2147485790" r:id="rId1"/>
    <p:sldLayoutId id="2147485791" r:id="rId2"/>
    <p:sldLayoutId id="2147485792" r:id="rId3"/>
    <p:sldLayoutId id="2147485793" r:id="rId4"/>
    <p:sldLayoutId id="2147485794" r:id="rId5"/>
  </p:sldLayoutIdLst>
  <p:txStyles>
    <p:titleStyle>
      <a:lvl1pPr algn="l" defTabSz="685800" rtl="0" eaLnBrk="1" latinLnBrk="0" hangingPunct="1">
        <a:lnSpc>
          <a:spcPct val="90000"/>
        </a:lnSpc>
        <a:spcBef>
          <a:spcPct val="0"/>
        </a:spcBef>
        <a:buNone/>
        <a:defRPr sz="3300" kern="1200">
          <a:solidFill>
            <a:srgbClr val="0D5257"/>
          </a:solidFill>
          <a:latin typeface="Times New Roman" panose="02020603050405020304" pitchFamily="18" charset="0"/>
          <a:ea typeface="+mj-ea"/>
          <a:cs typeface="Times New Roman" panose="02020603050405020304" pitchFamily="18" charset="0"/>
        </a:defRPr>
      </a:lvl1pPr>
    </p:titleStyle>
    <p:body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5B80BD8-F03C-459A-B20B-5E76D44D6329}"/>
              </a:ext>
            </a:extLst>
          </p:cNvPr>
          <p:cNvSpPr/>
          <p:nvPr userDrawn="1"/>
        </p:nvSpPr>
        <p:spPr>
          <a:xfrm>
            <a:off x="0" y="-292"/>
            <a:ext cx="9144000" cy="6858292"/>
          </a:xfrm>
          <a:prstGeom prst="rect">
            <a:avLst/>
          </a:prstGeom>
          <a:solidFill>
            <a:srgbClr val="0D5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4" name="Picture 3" descr="Icon&#10;&#10;Description automatically generated">
            <a:extLst>
              <a:ext uri="{FF2B5EF4-FFF2-40B4-BE49-F238E27FC236}">
                <a16:creationId xmlns:a16="http://schemas.microsoft.com/office/drawing/2014/main" id="{0D8710CA-C167-4600-A6EA-14CEA1BBE576}"/>
              </a:ext>
            </a:extLst>
          </p:cNvPr>
          <p:cNvPicPr>
            <a:picLocks noChangeAspect="1"/>
          </p:cNvPicPr>
          <p:nvPr userDrawn="1"/>
        </p:nvPicPr>
        <p:blipFill rotWithShape="1">
          <a:blip r:embed="rId3">
            <a:lum bright="70000" contrast="-70000"/>
            <a:alphaModFix amt="8000"/>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16141" b="20760"/>
          <a:stretch/>
        </p:blipFill>
        <p:spPr>
          <a:xfrm>
            <a:off x="-1890463" y="-515173"/>
            <a:ext cx="11512134" cy="7263990"/>
          </a:xfrm>
          <a:prstGeom prst="rect">
            <a:avLst/>
          </a:prstGeom>
        </p:spPr>
      </p:pic>
    </p:spTree>
    <p:extLst>
      <p:ext uri="{BB962C8B-B14F-4D97-AF65-F5344CB8AC3E}">
        <p14:creationId xmlns:p14="http://schemas.microsoft.com/office/powerpoint/2010/main" val="810719545"/>
      </p:ext>
    </p:extLst>
  </p:cSld>
  <p:clrMap bg1="lt1" tx1="dk1" bg2="lt2" tx2="dk2" accent1="accent1" accent2="accent2" accent3="accent3" accent4="accent4" accent5="accent5" accent6="accent6" hlink="hlink" folHlink="folHlink"/>
  <p:sldLayoutIdLst>
    <p:sldLayoutId id="2147485747"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40836B-FF76-494D-9836-0AE520D01B52}"/>
              </a:ext>
            </a:extLst>
          </p:cNvPr>
          <p:cNvSpPr/>
          <p:nvPr userDrawn="1"/>
        </p:nvSpPr>
        <p:spPr>
          <a:xfrm>
            <a:off x="0" y="0"/>
            <a:ext cx="9144000" cy="6858000"/>
          </a:xfrm>
          <a:prstGeom prst="rect">
            <a:avLst/>
          </a:prstGeom>
          <a:solidFill>
            <a:srgbClr val="F2EB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 name="Picture 5" descr="Icon&#10;&#10;Description automatically generated">
            <a:extLst>
              <a:ext uri="{FF2B5EF4-FFF2-40B4-BE49-F238E27FC236}">
                <a16:creationId xmlns:a16="http://schemas.microsoft.com/office/drawing/2014/main" id="{145CD749-5CC4-44F1-97EC-B84054FEE7A3}"/>
              </a:ext>
            </a:extLst>
          </p:cNvPr>
          <p:cNvPicPr>
            <a:picLocks noChangeAspect="1"/>
          </p:cNvPicPr>
          <p:nvPr userDrawn="1"/>
        </p:nvPicPr>
        <p:blipFill rotWithShape="1">
          <a:blip r:embed="rId4">
            <a:lum bright="70000" contrast="-70000"/>
            <a:alphaModFix amt="50000"/>
            <a:extLst>
              <a:ext uri="{BEBA8EAE-BF5A-486C-A8C5-ECC9F3942E4B}">
                <a14:imgProps xmlns:a14="http://schemas.microsoft.com/office/drawing/2010/main">
                  <a14:imgLayer r:embed="rId5">
                    <a14:imgEffect>
                      <a14:colorTemperature colorTemp="8800"/>
                    </a14:imgEffect>
                    <a14:imgEffect>
                      <a14:saturation sat="66000"/>
                    </a14:imgEffect>
                  </a14:imgLayer>
                </a14:imgProps>
              </a:ext>
              <a:ext uri="{28A0092B-C50C-407E-A947-70E740481C1C}">
                <a14:useLocalDpi xmlns:a14="http://schemas.microsoft.com/office/drawing/2010/main" val="0"/>
              </a:ext>
            </a:extLst>
          </a:blip>
          <a:srcRect t="16141" b="20760"/>
          <a:stretch/>
        </p:blipFill>
        <p:spPr>
          <a:xfrm>
            <a:off x="-1803710" y="-605378"/>
            <a:ext cx="11828122" cy="7463378"/>
          </a:xfrm>
          <a:prstGeom prst="rect">
            <a:avLst/>
          </a:prstGeom>
        </p:spPr>
      </p:pic>
    </p:spTree>
    <p:extLst>
      <p:ext uri="{BB962C8B-B14F-4D97-AF65-F5344CB8AC3E}">
        <p14:creationId xmlns:p14="http://schemas.microsoft.com/office/powerpoint/2010/main" val="60065281"/>
      </p:ext>
    </p:extLst>
  </p:cSld>
  <p:clrMap bg1="lt1" tx1="dk1" bg2="lt2" tx2="dk2" accent1="accent1" accent2="accent2" accent3="accent3" accent4="accent4" accent5="accent5" accent6="accent6" hlink="hlink" folHlink="folHlink"/>
  <p:sldLayoutIdLst>
    <p:sldLayoutId id="2147485749" r:id="rId1"/>
    <p:sldLayoutId id="2147485750"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90A82B1-4160-4734-9C5A-5E940BCB3F39}"/>
              </a:ext>
            </a:extLst>
          </p:cNvPr>
          <p:cNvSpPr/>
          <p:nvPr userDrawn="1"/>
        </p:nvSpPr>
        <p:spPr>
          <a:xfrm>
            <a:off x="1" y="1"/>
            <a:ext cx="4571999" cy="6865685"/>
          </a:xfrm>
          <a:prstGeom prst="rect">
            <a:avLst/>
          </a:prstGeom>
          <a:solidFill>
            <a:srgbClr val="0D5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a:extLst>
              <a:ext uri="{FF2B5EF4-FFF2-40B4-BE49-F238E27FC236}">
                <a16:creationId xmlns:a16="http://schemas.microsoft.com/office/drawing/2014/main" id="{305EF9F3-1AA3-4024-AC76-167C52D3E5F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21" r="17813"/>
          <a:stretch/>
        </p:blipFill>
        <p:spPr>
          <a:xfrm>
            <a:off x="6489303" y="4701444"/>
            <a:ext cx="2664222" cy="2164242"/>
          </a:xfrm>
          <a:prstGeom prst="rect">
            <a:avLst/>
          </a:prstGeom>
        </p:spPr>
      </p:pic>
      <p:pic>
        <p:nvPicPr>
          <p:cNvPr id="11" name="Picture 10">
            <a:extLst>
              <a:ext uri="{FF2B5EF4-FFF2-40B4-BE49-F238E27FC236}">
                <a16:creationId xmlns:a16="http://schemas.microsoft.com/office/drawing/2014/main" id="{F96CB1EE-813C-421A-92D5-823CD45DF43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1201" r="22263"/>
          <a:stretch/>
        </p:blipFill>
        <p:spPr>
          <a:xfrm>
            <a:off x="4271749" y="2770789"/>
            <a:ext cx="2866859" cy="4094897"/>
          </a:xfrm>
          <a:prstGeom prst="rect">
            <a:avLst/>
          </a:prstGeom>
        </p:spPr>
      </p:pic>
      <p:pic>
        <p:nvPicPr>
          <p:cNvPr id="12" name="Picture 11">
            <a:extLst>
              <a:ext uri="{FF2B5EF4-FFF2-40B4-BE49-F238E27FC236}">
                <a16:creationId xmlns:a16="http://schemas.microsoft.com/office/drawing/2014/main" id="{641005AC-B467-421A-8120-249F6E771E6D}"/>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4926" t="20936" r="5148" b="6660"/>
          <a:stretch/>
        </p:blipFill>
        <p:spPr>
          <a:xfrm>
            <a:off x="4271749" y="-6015"/>
            <a:ext cx="4872250" cy="2782766"/>
          </a:xfrm>
          <a:prstGeom prst="rect">
            <a:avLst/>
          </a:prstGeom>
        </p:spPr>
      </p:pic>
    </p:spTree>
    <p:extLst>
      <p:ext uri="{BB962C8B-B14F-4D97-AF65-F5344CB8AC3E}">
        <p14:creationId xmlns:p14="http://schemas.microsoft.com/office/powerpoint/2010/main" val="3796988439"/>
      </p:ext>
    </p:extLst>
  </p:cSld>
  <p:clrMap bg1="lt1" tx1="dk1" bg2="lt2" tx2="dk2" accent1="accent1" accent2="accent2" accent3="accent3" accent4="accent4" accent5="accent5" accent6="accent6" hlink="hlink" folHlink="folHlink"/>
  <p:sldLayoutIdLst>
    <p:sldLayoutId id="2147485752"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EBBC34-E199-47BD-9B66-E33ADB3FF526}"/>
              </a:ext>
            </a:extLst>
          </p:cNvPr>
          <p:cNvSpPr/>
          <p:nvPr userDrawn="1"/>
        </p:nvSpPr>
        <p:spPr>
          <a:xfrm>
            <a:off x="1" y="1"/>
            <a:ext cx="4571999" cy="6865685"/>
          </a:xfrm>
          <a:prstGeom prst="rect">
            <a:avLst/>
          </a:prstGeom>
          <a:solidFill>
            <a:srgbClr val="0D5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 name="Picture 5">
            <a:extLst>
              <a:ext uri="{FF2B5EF4-FFF2-40B4-BE49-F238E27FC236}">
                <a16:creationId xmlns:a16="http://schemas.microsoft.com/office/drawing/2014/main" id="{7895B42A-A69F-49AA-93A0-B16A1D494D1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967" r="19641"/>
          <a:stretch/>
        </p:blipFill>
        <p:spPr>
          <a:xfrm>
            <a:off x="6517288" y="4697731"/>
            <a:ext cx="2626712" cy="2168220"/>
          </a:xfrm>
          <a:prstGeom prst="rect">
            <a:avLst/>
          </a:prstGeom>
        </p:spPr>
      </p:pic>
      <p:pic>
        <p:nvPicPr>
          <p:cNvPr id="7" name="Picture 6">
            <a:extLst>
              <a:ext uri="{FF2B5EF4-FFF2-40B4-BE49-F238E27FC236}">
                <a16:creationId xmlns:a16="http://schemas.microsoft.com/office/drawing/2014/main" id="{C3801B5E-DCA1-483A-B152-569709369385}"/>
              </a:ext>
            </a:extLst>
          </p:cNvPr>
          <p:cNvPicPr>
            <a:picLocks noChangeAspect="1"/>
          </p:cNvPicPr>
          <p:nvPr userDrawn="1"/>
        </p:nvPicPr>
        <p:blipFill>
          <a:blip r:embed="rId4">
            <a:extLst>
              <a:ext uri="{28A0092B-C50C-407E-A947-70E740481C1C}">
                <a14:useLocalDpi xmlns:a14="http://schemas.microsoft.com/office/drawing/2010/main" val="0"/>
              </a:ext>
            </a:extLst>
          </a:blip>
          <a:srcRect l="26668" r="26668"/>
          <a:stretch/>
        </p:blipFill>
        <p:spPr>
          <a:xfrm>
            <a:off x="4273176" y="2781504"/>
            <a:ext cx="2861950" cy="4088749"/>
          </a:xfrm>
          <a:prstGeom prst="rect">
            <a:avLst/>
          </a:prstGeom>
        </p:spPr>
      </p:pic>
      <p:pic>
        <p:nvPicPr>
          <p:cNvPr id="8" name="Picture 7">
            <a:extLst>
              <a:ext uri="{FF2B5EF4-FFF2-40B4-BE49-F238E27FC236}">
                <a16:creationId xmlns:a16="http://schemas.microsoft.com/office/drawing/2014/main" id="{5AA46355-8E5D-4CA3-9AAE-D46ED64CC8D6}"/>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0245" t="12737" b="1460"/>
          <a:stretch/>
        </p:blipFill>
        <p:spPr>
          <a:xfrm>
            <a:off x="4273176" y="-4510"/>
            <a:ext cx="4870824" cy="2787880"/>
          </a:xfrm>
          <a:prstGeom prst="rect">
            <a:avLst/>
          </a:prstGeom>
        </p:spPr>
      </p:pic>
    </p:spTree>
    <p:extLst>
      <p:ext uri="{BB962C8B-B14F-4D97-AF65-F5344CB8AC3E}">
        <p14:creationId xmlns:p14="http://schemas.microsoft.com/office/powerpoint/2010/main" val="349614421"/>
      </p:ext>
    </p:extLst>
  </p:cSld>
  <p:clrMap bg1="lt1" tx1="dk1" bg2="lt2" tx2="dk2" accent1="accent1" accent2="accent2" accent3="accent3" accent4="accent4" accent5="accent5" accent6="accent6" hlink="hlink" folHlink="folHlink"/>
  <p:sldLayoutIdLst>
    <p:sldLayoutId id="214748575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63EF42-EA8E-4E21-B765-F24A845AC571}"/>
              </a:ext>
            </a:extLst>
          </p:cNvPr>
          <p:cNvSpPr/>
          <p:nvPr userDrawn="1"/>
        </p:nvSpPr>
        <p:spPr>
          <a:xfrm>
            <a:off x="0" y="0"/>
            <a:ext cx="9144000" cy="6858000"/>
          </a:xfrm>
          <a:prstGeom prst="rect">
            <a:avLst/>
          </a:prstGeom>
          <a:solidFill>
            <a:srgbClr val="F2EB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4" name="Picture 3" descr="Icon&#10;&#10;Description automatically generated">
            <a:extLst>
              <a:ext uri="{FF2B5EF4-FFF2-40B4-BE49-F238E27FC236}">
                <a16:creationId xmlns:a16="http://schemas.microsoft.com/office/drawing/2014/main" id="{0240BA26-F47C-4F58-97D4-932D42FADF3B}"/>
              </a:ext>
            </a:extLst>
          </p:cNvPr>
          <p:cNvPicPr>
            <a:picLocks noChangeAspect="1"/>
          </p:cNvPicPr>
          <p:nvPr userDrawn="1"/>
        </p:nvPicPr>
        <p:blipFill rotWithShape="1">
          <a:blip r:embed="rId3">
            <a:lum bright="70000" contrast="-70000"/>
            <a:alphaModFix amt="50000"/>
            <a:extLst>
              <a:ext uri="{BEBA8EAE-BF5A-486C-A8C5-ECC9F3942E4B}">
                <a14:imgProps xmlns:a14="http://schemas.microsoft.com/office/drawing/2010/main">
                  <a14:imgLayer r:embed="rId4">
                    <a14:imgEffect>
                      <a14:colorTemperature colorTemp="8800"/>
                    </a14:imgEffect>
                    <a14:imgEffect>
                      <a14:saturation sat="66000"/>
                    </a14:imgEffect>
                  </a14:imgLayer>
                </a14:imgProps>
              </a:ext>
              <a:ext uri="{28A0092B-C50C-407E-A947-70E740481C1C}">
                <a14:useLocalDpi xmlns:a14="http://schemas.microsoft.com/office/drawing/2010/main" val="0"/>
              </a:ext>
            </a:extLst>
          </a:blip>
          <a:srcRect t="16141" b="20760"/>
          <a:stretch/>
        </p:blipFill>
        <p:spPr>
          <a:xfrm>
            <a:off x="1029554" y="-1160059"/>
            <a:ext cx="13420958" cy="8468436"/>
          </a:xfrm>
          <a:prstGeom prst="rect">
            <a:avLst/>
          </a:prstGeom>
        </p:spPr>
      </p:pic>
    </p:spTree>
    <p:extLst>
      <p:ext uri="{BB962C8B-B14F-4D97-AF65-F5344CB8AC3E}">
        <p14:creationId xmlns:p14="http://schemas.microsoft.com/office/powerpoint/2010/main" val="2757760165"/>
      </p:ext>
    </p:extLst>
  </p:cSld>
  <p:clrMap bg1="lt1" tx1="dk1" bg2="lt2" tx2="dk2" accent1="accent1" accent2="accent2" accent3="accent3" accent4="accent4" accent5="accent5" accent6="accent6" hlink="hlink" folHlink="folHlink"/>
  <p:sldLayoutIdLst>
    <p:sldLayoutId id="2147485756"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54673B-0142-4A14-9C92-60C51C612D5B}"/>
              </a:ext>
            </a:extLst>
          </p:cNvPr>
          <p:cNvSpPr/>
          <p:nvPr userDrawn="1"/>
        </p:nvSpPr>
        <p:spPr>
          <a:xfrm>
            <a:off x="0" y="0"/>
            <a:ext cx="9144000" cy="6858000"/>
          </a:xfrm>
          <a:prstGeom prst="rect">
            <a:avLst/>
          </a:prstGeom>
          <a:solidFill>
            <a:srgbClr val="0D5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 name="Picture 5" descr="Icon&#10;&#10;Description automatically generated">
            <a:extLst>
              <a:ext uri="{FF2B5EF4-FFF2-40B4-BE49-F238E27FC236}">
                <a16:creationId xmlns:a16="http://schemas.microsoft.com/office/drawing/2014/main" id="{0F827786-23D8-4B47-83F7-000DDDC95270}"/>
              </a:ext>
            </a:extLst>
          </p:cNvPr>
          <p:cNvPicPr>
            <a:picLocks noChangeAspect="1"/>
          </p:cNvPicPr>
          <p:nvPr userDrawn="1"/>
        </p:nvPicPr>
        <p:blipFill rotWithShape="1">
          <a:blip r:embed="rId3">
            <a:lum bright="70000" contrast="-70000"/>
            <a:alphaModFix amt="20000"/>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16141" b="20760"/>
          <a:stretch/>
        </p:blipFill>
        <p:spPr>
          <a:xfrm>
            <a:off x="1008414" y="-1160060"/>
            <a:ext cx="13550734" cy="8550322"/>
          </a:xfrm>
          <a:prstGeom prst="rect">
            <a:avLst/>
          </a:prstGeom>
        </p:spPr>
      </p:pic>
    </p:spTree>
    <p:extLst>
      <p:ext uri="{BB962C8B-B14F-4D97-AF65-F5344CB8AC3E}">
        <p14:creationId xmlns:p14="http://schemas.microsoft.com/office/powerpoint/2010/main" val="2972084285"/>
      </p:ext>
    </p:extLst>
  </p:cSld>
  <p:clrMap bg1="lt1" tx1="dk1" bg2="lt2" tx2="dk2" accent1="accent1" accent2="accent2" accent3="accent3" accent4="accent4" accent5="accent5" accent6="accent6" hlink="hlink" folHlink="folHlink"/>
  <p:sldLayoutIdLst>
    <p:sldLayoutId id="2147485758"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18B27-301A-46B0-897F-4651B9E91DEC}"/>
              </a:ext>
            </a:extLst>
          </p:cNvPr>
          <p:cNvSpPr/>
          <p:nvPr userDrawn="1"/>
        </p:nvSpPr>
        <p:spPr>
          <a:xfrm>
            <a:off x="0" y="6273478"/>
            <a:ext cx="9144000" cy="584522"/>
          </a:xfrm>
          <a:prstGeom prst="rect">
            <a:avLst/>
          </a:prstGeom>
          <a:solidFill>
            <a:srgbClr val="0D5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Placeholder 1">
            <a:extLst>
              <a:ext uri="{FF2B5EF4-FFF2-40B4-BE49-F238E27FC236}">
                <a16:creationId xmlns:a16="http://schemas.microsoft.com/office/drawing/2014/main" id="{4AF08712-4428-4E66-9438-0A0A6632F840}"/>
              </a:ext>
            </a:extLst>
          </p:cNvPr>
          <p:cNvSpPr>
            <a:spLocks noGrp="1"/>
          </p:cNvSpPr>
          <p:nvPr>
            <p:ph type="title"/>
          </p:nvPr>
        </p:nvSpPr>
        <p:spPr>
          <a:xfrm>
            <a:off x="585108" y="292556"/>
            <a:ext cx="8085502" cy="124596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6C2E40A-F265-4797-AFF4-2C51C0416347}"/>
              </a:ext>
            </a:extLst>
          </p:cNvPr>
          <p:cNvSpPr>
            <a:spLocks noGrp="1"/>
          </p:cNvSpPr>
          <p:nvPr>
            <p:ph type="body" idx="1"/>
          </p:nvPr>
        </p:nvSpPr>
        <p:spPr>
          <a:xfrm>
            <a:off x="585108" y="1651973"/>
            <a:ext cx="8085502" cy="452499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descr="A picture containing text, clipart&#10;&#10;Description automatically generated">
            <a:extLst>
              <a:ext uri="{FF2B5EF4-FFF2-40B4-BE49-F238E27FC236}">
                <a16:creationId xmlns:a16="http://schemas.microsoft.com/office/drawing/2014/main" id="{2DB036C2-85F7-4B7B-B7E8-97534E68CE6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58222" y="6405977"/>
            <a:ext cx="1094642" cy="337982"/>
          </a:xfrm>
          <a:prstGeom prst="rect">
            <a:avLst/>
          </a:prstGeom>
        </p:spPr>
      </p:pic>
      <p:pic>
        <p:nvPicPr>
          <p:cNvPr id="12" name="Picture 11" descr="Icon&#10;&#10;Description automatically generated">
            <a:extLst>
              <a:ext uri="{FF2B5EF4-FFF2-40B4-BE49-F238E27FC236}">
                <a16:creationId xmlns:a16="http://schemas.microsoft.com/office/drawing/2014/main" id="{358357BF-1D03-487C-81E1-949E2A2E028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flipV="1">
            <a:off x="4169236" y="6171087"/>
            <a:ext cx="805527" cy="807765"/>
          </a:xfrm>
          <a:prstGeom prst="rect">
            <a:avLst/>
          </a:prstGeom>
        </p:spPr>
      </p:pic>
      <p:pic>
        <p:nvPicPr>
          <p:cNvPr id="16" name="Picture 15" descr="Text&#10;&#10;Description automatically generated">
            <a:extLst>
              <a:ext uri="{FF2B5EF4-FFF2-40B4-BE49-F238E27FC236}">
                <a16:creationId xmlns:a16="http://schemas.microsoft.com/office/drawing/2014/main" id="{4084FF66-746B-4894-9819-C8764715749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477634" y="6372408"/>
            <a:ext cx="1408144" cy="405121"/>
          </a:xfrm>
          <a:prstGeom prst="rect">
            <a:avLst/>
          </a:prstGeom>
        </p:spPr>
      </p:pic>
    </p:spTree>
    <p:extLst>
      <p:ext uri="{BB962C8B-B14F-4D97-AF65-F5344CB8AC3E}">
        <p14:creationId xmlns:p14="http://schemas.microsoft.com/office/powerpoint/2010/main" val="3946403429"/>
      </p:ext>
    </p:extLst>
  </p:cSld>
  <p:clrMap bg1="lt1" tx1="dk1" bg2="lt2" tx2="dk2" accent1="accent1" accent2="accent2" accent3="accent3" accent4="accent4" accent5="accent5" accent6="accent6" hlink="hlink" folHlink="folHlink"/>
  <p:sldLayoutIdLst>
    <p:sldLayoutId id="2147485760" r:id="rId1"/>
    <p:sldLayoutId id="2147485761" r:id="rId2"/>
    <p:sldLayoutId id="2147485762" r:id="rId3"/>
    <p:sldLayoutId id="2147485763" r:id="rId4"/>
    <p:sldLayoutId id="2147485764" r:id="rId5"/>
  </p:sldLayoutIdLst>
  <p:txStyles>
    <p:titleStyle>
      <a:lvl1pPr algn="l" defTabSz="685800" rtl="0" eaLnBrk="1" latinLnBrk="0" hangingPunct="1">
        <a:lnSpc>
          <a:spcPct val="90000"/>
        </a:lnSpc>
        <a:spcBef>
          <a:spcPct val="0"/>
        </a:spcBef>
        <a:buNone/>
        <a:defRPr sz="3300" kern="1200">
          <a:solidFill>
            <a:srgbClr val="0D5257"/>
          </a:solidFill>
          <a:latin typeface="Times New Roman" panose="02020603050405020304" pitchFamily="18" charset="0"/>
          <a:ea typeface="+mj-ea"/>
          <a:cs typeface="Times New Roman" panose="02020603050405020304" pitchFamily="18" charset="0"/>
        </a:defRPr>
      </a:lvl1pPr>
    </p:titleStyle>
    <p:body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18B27-301A-46B0-897F-4651B9E91DEC}"/>
              </a:ext>
            </a:extLst>
          </p:cNvPr>
          <p:cNvSpPr/>
          <p:nvPr userDrawn="1"/>
        </p:nvSpPr>
        <p:spPr>
          <a:xfrm>
            <a:off x="0" y="6273478"/>
            <a:ext cx="9144000" cy="584522"/>
          </a:xfrm>
          <a:prstGeom prst="rect">
            <a:avLst/>
          </a:prstGeom>
          <a:solidFill>
            <a:srgbClr val="4F8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Placeholder 1">
            <a:extLst>
              <a:ext uri="{FF2B5EF4-FFF2-40B4-BE49-F238E27FC236}">
                <a16:creationId xmlns:a16="http://schemas.microsoft.com/office/drawing/2014/main" id="{4AF08712-4428-4E66-9438-0A0A6632F840}"/>
              </a:ext>
            </a:extLst>
          </p:cNvPr>
          <p:cNvSpPr>
            <a:spLocks noGrp="1"/>
          </p:cNvSpPr>
          <p:nvPr>
            <p:ph type="title"/>
          </p:nvPr>
        </p:nvSpPr>
        <p:spPr>
          <a:xfrm>
            <a:off x="585108" y="292556"/>
            <a:ext cx="8085502" cy="124596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6C2E40A-F265-4797-AFF4-2C51C0416347}"/>
              </a:ext>
            </a:extLst>
          </p:cNvPr>
          <p:cNvSpPr>
            <a:spLocks noGrp="1"/>
          </p:cNvSpPr>
          <p:nvPr>
            <p:ph type="body" idx="1"/>
          </p:nvPr>
        </p:nvSpPr>
        <p:spPr>
          <a:xfrm>
            <a:off x="585108" y="1651973"/>
            <a:ext cx="8085502" cy="452499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descr="A picture containing text, clipart&#10;&#10;Description automatically generated">
            <a:extLst>
              <a:ext uri="{FF2B5EF4-FFF2-40B4-BE49-F238E27FC236}">
                <a16:creationId xmlns:a16="http://schemas.microsoft.com/office/drawing/2014/main" id="{A099C930-7360-448C-BBF4-62561909BC2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58222" y="6405977"/>
            <a:ext cx="1094642" cy="337982"/>
          </a:xfrm>
          <a:prstGeom prst="rect">
            <a:avLst/>
          </a:prstGeom>
        </p:spPr>
      </p:pic>
      <p:pic>
        <p:nvPicPr>
          <p:cNvPr id="12" name="Picture 11" descr="Icon&#10;&#10;Description automatically generated">
            <a:extLst>
              <a:ext uri="{FF2B5EF4-FFF2-40B4-BE49-F238E27FC236}">
                <a16:creationId xmlns:a16="http://schemas.microsoft.com/office/drawing/2014/main" id="{99374160-4E7A-4349-B0D7-FABB43D801C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flipV="1">
            <a:off x="4169236" y="6171087"/>
            <a:ext cx="805527" cy="807765"/>
          </a:xfrm>
          <a:prstGeom prst="rect">
            <a:avLst/>
          </a:prstGeom>
        </p:spPr>
      </p:pic>
      <p:pic>
        <p:nvPicPr>
          <p:cNvPr id="13" name="Picture 12" descr="Text&#10;&#10;Description automatically generated">
            <a:extLst>
              <a:ext uri="{FF2B5EF4-FFF2-40B4-BE49-F238E27FC236}">
                <a16:creationId xmlns:a16="http://schemas.microsoft.com/office/drawing/2014/main" id="{455E9BC0-6DDA-4295-8943-297432E2825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477634" y="6372408"/>
            <a:ext cx="1408144" cy="405121"/>
          </a:xfrm>
          <a:prstGeom prst="rect">
            <a:avLst/>
          </a:prstGeom>
        </p:spPr>
      </p:pic>
    </p:spTree>
    <p:extLst>
      <p:ext uri="{BB962C8B-B14F-4D97-AF65-F5344CB8AC3E}">
        <p14:creationId xmlns:p14="http://schemas.microsoft.com/office/powerpoint/2010/main" val="3489807858"/>
      </p:ext>
    </p:extLst>
  </p:cSld>
  <p:clrMap bg1="lt1" tx1="dk1" bg2="lt2" tx2="dk2" accent1="accent1" accent2="accent2" accent3="accent3" accent4="accent4" accent5="accent5" accent6="accent6" hlink="hlink" folHlink="folHlink"/>
  <p:sldLayoutIdLst>
    <p:sldLayoutId id="2147485766" r:id="rId1"/>
    <p:sldLayoutId id="2147485767" r:id="rId2"/>
    <p:sldLayoutId id="2147485768" r:id="rId3"/>
    <p:sldLayoutId id="2147485769" r:id="rId4"/>
    <p:sldLayoutId id="2147485770" r:id="rId5"/>
  </p:sldLayoutIdLst>
  <p:txStyles>
    <p:titleStyle>
      <a:lvl1pPr algn="l" defTabSz="685800" rtl="0" eaLnBrk="1" latinLnBrk="0" hangingPunct="1">
        <a:lnSpc>
          <a:spcPct val="90000"/>
        </a:lnSpc>
        <a:spcBef>
          <a:spcPct val="0"/>
        </a:spcBef>
        <a:buNone/>
        <a:defRPr sz="3300" kern="1200">
          <a:solidFill>
            <a:srgbClr val="0D5257"/>
          </a:solidFill>
          <a:latin typeface="Times New Roman" panose="02020603050405020304" pitchFamily="18" charset="0"/>
          <a:ea typeface="+mj-ea"/>
          <a:cs typeface="Times New Roman" panose="02020603050405020304" pitchFamily="18" charset="0"/>
        </a:defRPr>
      </a:lvl1pPr>
    </p:titleStyle>
    <p:body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7E5DFF-8E6B-57FE-C7D4-D7861AE56EC2}"/>
              </a:ext>
            </a:extLst>
          </p:cNvPr>
          <p:cNvSpPr txBox="1">
            <a:spLocks/>
          </p:cNvSpPr>
          <p:nvPr/>
        </p:nvSpPr>
        <p:spPr>
          <a:xfrm>
            <a:off x="443968" y="487178"/>
            <a:ext cx="3576320" cy="2628884"/>
          </a:xfrm>
          <a:prstGeom prst="rect">
            <a:avLst/>
          </a:prstGeom>
        </p:spPr>
        <p:txBody>
          <a:bodyPr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solidFill>
                  <a:srgbClr val="0D5257"/>
                </a:solidFill>
                <a:latin typeface="Times New Roman" panose="02020603050405020304" pitchFamily="18" charset="0"/>
                <a:cs typeface="Times New Roman" panose="02020603050405020304" pitchFamily="18" charset="0"/>
              </a:rPr>
              <a:t>Charter Township of Union</a:t>
            </a:r>
          </a:p>
          <a:p>
            <a:pPr algn="ctr"/>
            <a:r>
              <a:rPr lang="en-US" sz="3600" b="1" dirty="0">
                <a:solidFill>
                  <a:srgbClr val="0D5257"/>
                </a:solidFill>
                <a:latin typeface="Times New Roman" panose="02020603050405020304" pitchFamily="18" charset="0"/>
                <a:cs typeface="Times New Roman" panose="02020603050405020304" pitchFamily="18" charset="0"/>
              </a:rPr>
              <a:t>Audit Results</a:t>
            </a:r>
          </a:p>
          <a:p>
            <a:pPr algn="ctr"/>
            <a:endParaRPr lang="en-US" sz="3600" b="1" dirty="0">
              <a:solidFill>
                <a:schemeClr val="bg2"/>
              </a:solidFill>
              <a:latin typeface="Times New Roman" panose="02020603050405020304" pitchFamily="18" charset="0"/>
              <a:cs typeface="Times New Roman" panose="02020603050405020304" pitchFamily="18" charset="0"/>
            </a:endParaRPr>
          </a:p>
          <a:p>
            <a:pPr algn="ctr"/>
            <a:endParaRPr lang="en-US" sz="3600" b="1" dirty="0">
              <a:solidFill>
                <a:schemeClr val="bg2"/>
              </a:solidFill>
              <a:latin typeface="Times New Roman" panose="02020603050405020304" pitchFamily="18" charset="0"/>
              <a:cs typeface="Times New Roman" panose="02020603050405020304" pitchFamily="18" charset="0"/>
            </a:endParaRPr>
          </a:p>
          <a:p>
            <a:pPr algn="ctr"/>
            <a:endParaRPr lang="en-US" sz="3600" b="1" dirty="0">
              <a:solidFill>
                <a:schemeClr val="bg2"/>
              </a:solidFill>
              <a:latin typeface="Times New Roman" panose="02020603050405020304" pitchFamily="18" charset="0"/>
              <a:cs typeface="Times New Roman" panose="02020603050405020304" pitchFamily="18" charset="0"/>
            </a:endParaRPr>
          </a:p>
          <a:p>
            <a:pPr algn="ctr"/>
            <a:endParaRPr lang="en-US" sz="3600" b="1" dirty="0">
              <a:solidFill>
                <a:schemeClr val="bg2"/>
              </a:solidFill>
              <a:latin typeface="Times New Roman" panose="02020603050405020304" pitchFamily="18" charset="0"/>
              <a:cs typeface="Times New Roman" panose="02020603050405020304" pitchFamily="18" charset="0"/>
            </a:endParaRPr>
          </a:p>
        </p:txBody>
      </p:sp>
      <p:sp>
        <p:nvSpPr>
          <p:cNvPr id="10" name="Subtitle 2">
            <a:extLst>
              <a:ext uri="{FF2B5EF4-FFF2-40B4-BE49-F238E27FC236}">
                <a16:creationId xmlns:a16="http://schemas.microsoft.com/office/drawing/2014/main" id="{517C3166-89DD-10AD-B8B6-BA48213CD499}"/>
              </a:ext>
            </a:extLst>
          </p:cNvPr>
          <p:cNvSpPr txBox="1">
            <a:spLocks/>
          </p:cNvSpPr>
          <p:nvPr/>
        </p:nvSpPr>
        <p:spPr>
          <a:xfrm>
            <a:off x="203303" y="3323770"/>
            <a:ext cx="4057650" cy="1862862"/>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spcAft>
                <a:spcPts val="450"/>
              </a:spcAft>
              <a:buFont typeface="Arial" panose="020B0604020202020204" pitchFamily="34" charset="0"/>
              <a:buNone/>
            </a:pPr>
            <a:r>
              <a:rPr lang="en-US" sz="900" spc="124" dirty="0">
                <a:solidFill>
                  <a:srgbClr val="0D5257"/>
                </a:solidFill>
                <a:latin typeface="Arial" panose="020B0604020202020204" pitchFamily="34" charset="0"/>
                <a:cs typeface="Arial" panose="020B0604020202020204" pitchFamily="34" charset="0"/>
              </a:rPr>
              <a:t>PRESENTED BY</a:t>
            </a:r>
          </a:p>
          <a:p>
            <a:pPr marL="0" indent="0" algn="ctr">
              <a:lnSpc>
                <a:spcPct val="100000"/>
              </a:lnSpc>
              <a:spcBef>
                <a:spcPts val="0"/>
              </a:spcBef>
              <a:buFont typeface="Arial" panose="020B0604020202020204" pitchFamily="34" charset="0"/>
              <a:buNone/>
            </a:pPr>
            <a:r>
              <a:rPr lang="en-US" sz="1350" dirty="0">
                <a:solidFill>
                  <a:srgbClr val="0D5257"/>
                </a:solidFill>
                <a:latin typeface="Arial" panose="020B0604020202020204" pitchFamily="34" charset="0"/>
                <a:cs typeface="Arial" panose="020B0604020202020204" pitchFamily="34" charset="0"/>
              </a:rPr>
              <a:t>Ali N. Barnes</a:t>
            </a:r>
          </a:p>
          <a:p>
            <a:pPr marL="0" indent="0" algn="ctr">
              <a:lnSpc>
                <a:spcPct val="100000"/>
              </a:lnSpc>
              <a:spcBef>
                <a:spcPts val="0"/>
              </a:spcBef>
              <a:buFont typeface="Arial" panose="020B0604020202020204" pitchFamily="34" charset="0"/>
              <a:buNone/>
            </a:pPr>
            <a:r>
              <a:rPr lang="en-US" sz="1350" dirty="0">
                <a:solidFill>
                  <a:srgbClr val="0D5257"/>
                </a:solidFill>
                <a:latin typeface="Arial" panose="020B0604020202020204" pitchFamily="34" charset="0"/>
                <a:cs typeface="Arial" panose="020B0604020202020204" pitchFamily="34" charset="0"/>
              </a:rPr>
              <a:t>CPA, CGFM</a:t>
            </a:r>
          </a:p>
          <a:p>
            <a:pPr marL="0" indent="0" algn="ctr">
              <a:lnSpc>
                <a:spcPct val="100000"/>
              </a:lnSpc>
              <a:spcBef>
                <a:spcPts val="0"/>
              </a:spcBef>
              <a:buFont typeface="Arial" panose="020B0604020202020204" pitchFamily="34" charset="0"/>
              <a:buNone/>
            </a:pPr>
            <a:endParaRPr lang="en-US" sz="1200" dirty="0">
              <a:solidFill>
                <a:srgbClr val="0D5257"/>
              </a:solidFill>
              <a:latin typeface="Arial" panose="020B0604020202020204" pitchFamily="34" charset="0"/>
              <a:cs typeface="Arial" panose="020B0604020202020204" pitchFamily="34" charset="0"/>
            </a:endParaRPr>
          </a:p>
          <a:p>
            <a:pPr marL="0" indent="0" algn="ctr">
              <a:lnSpc>
                <a:spcPct val="100000"/>
              </a:lnSpc>
              <a:spcBef>
                <a:spcPts val="0"/>
              </a:spcBef>
              <a:buFont typeface="Arial" panose="020B0604020202020204" pitchFamily="34" charset="0"/>
              <a:buNone/>
            </a:pPr>
            <a:r>
              <a:rPr lang="en-US" sz="1200" dirty="0">
                <a:solidFill>
                  <a:srgbClr val="0D5257"/>
                </a:solidFill>
                <a:latin typeface="Arial" panose="020B0604020202020204" pitchFamily="34" charset="0"/>
                <a:cs typeface="Arial" panose="020B0604020202020204" pitchFamily="34" charset="0"/>
              </a:rPr>
              <a:t>Fiscal Year Ended </a:t>
            </a:r>
          </a:p>
          <a:p>
            <a:pPr marL="0" indent="0" algn="ctr">
              <a:lnSpc>
                <a:spcPct val="100000"/>
              </a:lnSpc>
              <a:spcBef>
                <a:spcPts val="0"/>
              </a:spcBef>
              <a:buFont typeface="Arial" panose="020B0604020202020204" pitchFamily="34" charset="0"/>
              <a:buNone/>
            </a:pPr>
            <a:r>
              <a:rPr lang="en-US" sz="1200" dirty="0">
                <a:solidFill>
                  <a:srgbClr val="0D5257"/>
                </a:solidFill>
                <a:latin typeface="Arial" panose="020B0604020202020204" pitchFamily="34" charset="0"/>
                <a:cs typeface="Arial" panose="020B0604020202020204" pitchFamily="34" charset="0"/>
              </a:rPr>
              <a:t>December 31, 2022 </a:t>
            </a:r>
          </a:p>
          <a:p>
            <a:pPr marL="0" indent="0" algn="ctr">
              <a:spcBef>
                <a:spcPts val="0"/>
              </a:spcBef>
              <a:buFont typeface="Arial" panose="020B0604020202020204" pitchFamily="34" charset="0"/>
              <a:buNone/>
            </a:pPr>
            <a:endParaRPr lang="en-US" sz="1200" dirty="0">
              <a:solidFill>
                <a:srgbClr val="0D5257"/>
              </a:solidFill>
              <a:latin typeface="Arial" panose="020B0604020202020204" pitchFamily="34" charset="0"/>
              <a:cs typeface="Arial" panose="020B0604020202020204" pitchFamily="34" charset="0"/>
            </a:endParaRPr>
          </a:p>
          <a:p>
            <a:pPr marL="0" indent="0" algn="ctr">
              <a:spcBef>
                <a:spcPts val="0"/>
              </a:spcBef>
              <a:buFont typeface="Arial" panose="020B0604020202020204" pitchFamily="34" charset="0"/>
              <a:buNone/>
            </a:pPr>
            <a:endParaRPr lang="en-US" sz="1500" dirty="0">
              <a:solidFill>
                <a:schemeClr val="bg1"/>
              </a:solidFill>
            </a:endParaRPr>
          </a:p>
        </p:txBody>
      </p:sp>
      <p:pic>
        <p:nvPicPr>
          <p:cNvPr id="13" name="Picture 12" descr="A picture containing outdoor, grass, sky, playground&#10;&#10;Description automatically generated">
            <a:extLst>
              <a:ext uri="{FF2B5EF4-FFF2-40B4-BE49-F238E27FC236}">
                <a16:creationId xmlns:a16="http://schemas.microsoft.com/office/drawing/2014/main" id="{0E8E45B4-A53B-BD5D-187C-4593526D00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2036" y="516616"/>
            <a:ext cx="3076575" cy="1733550"/>
          </a:xfrm>
          <a:prstGeom prst="rect">
            <a:avLst/>
          </a:prstGeom>
          <a:ln>
            <a:solidFill>
              <a:srgbClr val="0D5257"/>
            </a:solidFill>
          </a:ln>
        </p:spPr>
      </p:pic>
      <p:pic>
        <p:nvPicPr>
          <p:cNvPr id="15" name="Picture 14" descr="A picture containing grass, outdoor, tree, road&#10;&#10;Description automatically generated">
            <a:extLst>
              <a:ext uri="{FF2B5EF4-FFF2-40B4-BE49-F238E27FC236}">
                <a16:creationId xmlns:a16="http://schemas.microsoft.com/office/drawing/2014/main" id="{0D8EB1B7-CA9C-C712-4FE2-05E7ED6EA3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1561" y="2624369"/>
            <a:ext cx="3067050" cy="1733550"/>
          </a:xfrm>
          <a:prstGeom prst="rect">
            <a:avLst/>
          </a:prstGeom>
          <a:ln>
            <a:solidFill>
              <a:srgbClr val="0D5257"/>
            </a:solidFill>
          </a:ln>
        </p:spPr>
      </p:pic>
      <p:pic>
        <p:nvPicPr>
          <p:cNvPr id="17" name="Picture 16" descr="A blue and green playground equipment&#10;&#10;Description automatically generated with low confidence">
            <a:extLst>
              <a:ext uri="{FF2B5EF4-FFF2-40B4-BE49-F238E27FC236}">
                <a16:creationId xmlns:a16="http://schemas.microsoft.com/office/drawing/2014/main" id="{2C67892D-5F59-F7F0-F001-0F91CE2C57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6799" y="4732122"/>
            <a:ext cx="3076575" cy="1733550"/>
          </a:xfrm>
          <a:prstGeom prst="rect">
            <a:avLst/>
          </a:prstGeom>
          <a:ln>
            <a:solidFill>
              <a:srgbClr val="0D5257"/>
            </a:solidFill>
          </a:ln>
        </p:spPr>
      </p:pic>
      <p:grpSp>
        <p:nvGrpSpPr>
          <p:cNvPr id="18" name="Group 17">
            <a:extLst>
              <a:ext uri="{FF2B5EF4-FFF2-40B4-BE49-F238E27FC236}">
                <a16:creationId xmlns:a16="http://schemas.microsoft.com/office/drawing/2014/main" id="{34EF66ED-E7A7-9725-F136-89A140CB0E26}"/>
              </a:ext>
            </a:extLst>
          </p:cNvPr>
          <p:cNvGrpSpPr/>
          <p:nvPr/>
        </p:nvGrpSpPr>
        <p:grpSpPr>
          <a:xfrm>
            <a:off x="1131642" y="5186632"/>
            <a:ext cx="2200972" cy="1279040"/>
            <a:chOff x="6733345" y="3185502"/>
            <a:chExt cx="2376282" cy="1380918"/>
          </a:xfrm>
        </p:grpSpPr>
        <p:pic>
          <p:nvPicPr>
            <p:cNvPr id="19" name="Picture 18">
              <a:extLst>
                <a:ext uri="{FF2B5EF4-FFF2-40B4-BE49-F238E27FC236}">
                  <a16:creationId xmlns:a16="http://schemas.microsoft.com/office/drawing/2014/main" id="{4856B2B0-D4A3-2BB9-EDC8-C62D4D82B19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1557" b="16708"/>
            <a:stretch/>
          </p:blipFill>
          <p:spPr>
            <a:xfrm>
              <a:off x="6733345" y="3956124"/>
              <a:ext cx="2376282" cy="610296"/>
            </a:xfrm>
            <a:prstGeom prst="rect">
              <a:avLst/>
            </a:prstGeom>
          </p:spPr>
        </p:pic>
        <p:pic>
          <p:nvPicPr>
            <p:cNvPr id="20" name="Picture 19" descr="Icon&#10;&#10;Description automatically generated">
              <a:extLst>
                <a:ext uri="{FF2B5EF4-FFF2-40B4-BE49-F238E27FC236}">
                  <a16:creationId xmlns:a16="http://schemas.microsoft.com/office/drawing/2014/main" id="{428C7B26-37ED-7C09-EBED-0C34F9AD21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21866" y="3185502"/>
              <a:ext cx="955920" cy="955920"/>
            </a:xfrm>
            <a:prstGeom prst="rect">
              <a:avLst/>
            </a:prstGeom>
          </p:spPr>
        </p:pic>
      </p:grpSp>
    </p:spTree>
    <p:extLst>
      <p:ext uri="{BB962C8B-B14F-4D97-AF65-F5344CB8AC3E}">
        <p14:creationId xmlns:p14="http://schemas.microsoft.com/office/powerpoint/2010/main" val="4119675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84B75E-AD11-3331-F255-B4EB23563427}"/>
              </a:ext>
            </a:extLst>
          </p:cNvPr>
          <p:cNvSpPr txBox="1"/>
          <p:nvPr/>
        </p:nvSpPr>
        <p:spPr>
          <a:xfrm>
            <a:off x="483478" y="1376954"/>
            <a:ext cx="3577671" cy="3949799"/>
          </a:xfrm>
          <a:prstGeom prst="rect">
            <a:avLst/>
          </a:prstGeom>
          <a:noFill/>
        </p:spPr>
        <p:txBody>
          <a:bodyPr wrap="square">
            <a:spAutoFit/>
          </a:bodyPr>
          <a:lstStyle/>
          <a:p>
            <a:r>
              <a:rPr lang="en-US" sz="3200" b="1" dirty="0">
                <a:solidFill>
                  <a:srgbClr val="0D5257"/>
                </a:solidFill>
                <a:latin typeface="Times New Roman" panose="02020603050405020304" pitchFamily="18" charset="0"/>
                <a:cs typeface="Times New Roman" panose="02020603050405020304" pitchFamily="18" charset="0"/>
              </a:rPr>
              <a:t>Let’s thrive.</a:t>
            </a:r>
          </a:p>
          <a:p>
            <a:endParaRPr lang="en-US" sz="1400" dirty="0">
              <a:solidFill>
                <a:srgbClr val="0D5257"/>
              </a:solidFill>
              <a:latin typeface="GT America Light"/>
            </a:endParaRPr>
          </a:p>
          <a:p>
            <a:r>
              <a:rPr lang="en-US" sz="1400" dirty="0">
                <a:solidFill>
                  <a:srgbClr val="0D5257"/>
                </a:solidFill>
                <a:latin typeface="Arial" panose="020B0604020202020204" pitchFamily="34" charset="0"/>
                <a:cs typeface="Arial" panose="020B0604020202020204" pitchFamily="34" charset="0"/>
              </a:rPr>
              <a:t>Through our family of companies, we work with you to achieve your unique goals</a:t>
            </a:r>
            <a:r>
              <a:rPr lang="en-US" sz="2000" dirty="0">
                <a:solidFill>
                  <a:srgbClr val="0D5257"/>
                </a:solidFill>
                <a:latin typeface="Arial" panose="020B0604020202020204" pitchFamily="34" charset="0"/>
                <a:cs typeface="Arial" panose="020B0604020202020204" pitchFamily="34" charset="0"/>
              </a:rPr>
              <a:t>. </a:t>
            </a:r>
          </a:p>
          <a:p>
            <a:pPr>
              <a:spcAft>
                <a:spcPts val="450"/>
              </a:spcAft>
            </a:pPr>
            <a:endParaRPr lang="en-US" sz="1400" spc="150" dirty="0">
              <a:solidFill>
                <a:srgbClr val="0D5257"/>
              </a:solidFill>
              <a:latin typeface="Arial" panose="020B0604020202020204" pitchFamily="34" charset="0"/>
              <a:cs typeface="Arial" panose="020B0604020202020204" pitchFamily="34" charset="0"/>
            </a:endParaRPr>
          </a:p>
          <a:p>
            <a:pPr>
              <a:spcAft>
                <a:spcPts val="450"/>
              </a:spcAft>
            </a:pPr>
            <a:r>
              <a:rPr lang="en-US" sz="1400" spc="150" dirty="0">
                <a:solidFill>
                  <a:srgbClr val="0D5257"/>
                </a:solidFill>
                <a:latin typeface="Arial" panose="020B0604020202020204" pitchFamily="34" charset="0"/>
                <a:cs typeface="Arial" panose="020B0604020202020204" pitchFamily="34" charset="0"/>
              </a:rPr>
              <a:t>VISIT</a:t>
            </a:r>
          </a:p>
          <a:p>
            <a:r>
              <a:rPr lang="en-US" sz="1400" dirty="0">
                <a:solidFill>
                  <a:srgbClr val="0D5257"/>
                </a:solidFill>
                <a:latin typeface="Arial" panose="020B0604020202020204" pitchFamily="34" charset="0"/>
                <a:cs typeface="Arial" panose="020B0604020202020204" pitchFamily="34" charset="0"/>
              </a:rPr>
              <a:t>yeoandyeo.com</a:t>
            </a:r>
          </a:p>
          <a:p>
            <a:endParaRPr lang="en-US" sz="1400" dirty="0">
              <a:solidFill>
                <a:srgbClr val="0D5257"/>
              </a:solidFill>
              <a:latin typeface="Arial" panose="020B0604020202020204" pitchFamily="34" charset="0"/>
              <a:cs typeface="Arial" panose="020B0604020202020204" pitchFamily="34" charset="0"/>
            </a:endParaRPr>
          </a:p>
          <a:p>
            <a:pPr>
              <a:spcAft>
                <a:spcPts val="450"/>
              </a:spcAft>
            </a:pPr>
            <a:r>
              <a:rPr lang="en-US" sz="1400" spc="150" dirty="0">
                <a:solidFill>
                  <a:srgbClr val="0D5257"/>
                </a:solidFill>
                <a:latin typeface="Arial" panose="020B0604020202020204" pitchFamily="34" charset="0"/>
                <a:cs typeface="Arial" panose="020B0604020202020204" pitchFamily="34" charset="0"/>
              </a:rPr>
              <a:t>CALL</a:t>
            </a:r>
          </a:p>
          <a:p>
            <a:r>
              <a:rPr lang="en-US" sz="1400" dirty="0">
                <a:solidFill>
                  <a:srgbClr val="0D5257"/>
                </a:solidFill>
                <a:latin typeface="Arial" panose="020B0604020202020204" pitchFamily="34" charset="0"/>
                <a:cs typeface="Arial" panose="020B0604020202020204" pitchFamily="34" charset="0"/>
              </a:rPr>
              <a:t>800.968.0010</a:t>
            </a:r>
          </a:p>
          <a:p>
            <a:endParaRPr lang="en-US" sz="1400" dirty="0">
              <a:solidFill>
                <a:srgbClr val="0D5257"/>
              </a:solidFill>
            </a:endParaRPr>
          </a:p>
          <a:p>
            <a:pPr>
              <a:spcAft>
                <a:spcPts val="450"/>
              </a:spcAft>
            </a:pPr>
            <a:r>
              <a:rPr lang="en-US" sz="1400" spc="150" dirty="0">
                <a:solidFill>
                  <a:srgbClr val="0D5257"/>
                </a:solidFill>
                <a:latin typeface="Arial" panose="020B0604020202020204" pitchFamily="34" charset="0"/>
                <a:cs typeface="Arial" panose="020B0604020202020204" pitchFamily="34" charset="0"/>
              </a:rPr>
              <a:t>EMAIL</a:t>
            </a:r>
          </a:p>
          <a:p>
            <a:r>
              <a:rPr lang="en-US" sz="1400" dirty="0">
                <a:solidFill>
                  <a:srgbClr val="0D5257"/>
                </a:solidFill>
                <a:latin typeface="Arial" panose="020B0604020202020204" pitchFamily="34" charset="0"/>
                <a:cs typeface="Arial" panose="020B0604020202020204" pitchFamily="34" charset="0"/>
              </a:rPr>
              <a:t>ali.barnes@yeoandyeo.com</a:t>
            </a:r>
          </a:p>
          <a:p>
            <a:endParaRPr lang="en-US" sz="1400" dirty="0">
              <a:solidFill>
                <a:srgbClr val="0D5257"/>
              </a:solidFill>
              <a:latin typeface="Arial" panose="020B0604020202020204" pitchFamily="34" charset="0"/>
              <a:cs typeface="Arial" panose="020B0604020202020204" pitchFamily="34" charset="0"/>
            </a:endParaRPr>
          </a:p>
          <a:p>
            <a:pPr>
              <a:spcAft>
                <a:spcPts val="450"/>
              </a:spcAft>
            </a:pPr>
            <a:r>
              <a:rPr lang="en-US" sz="1400" spc="150" dirty="0">
                <a:solidFill>
                  <a:srgbClr val="0D5257"/>
                </a:solidFill>
                <a:latin typeface="Arial" panose="020B0604020202020204" pitchFamily="34" charset="0"/>
                <a:cs typeface="Arial" panose="020B0604020202020204" pitchFamily="34" charset="0"/>
              </a:rPr>
              <a:t>CONNECT</a:t>
            </a:r>
          </a:p>
        </p:txBody>
      </p:sp>
      <p:grpSp>
        <p:nvGrpSpPr>
          <p:cNvPr id="5" name="Group 4">
            <a:extLst>
              <a:ext uri="{FF2B5EF4-FFF2-40B4-BE49-F238E27FC236}">
                <a16:creationId xmlns:a16="http://schemas.microsoft.com/office/drawing/2014/main" id="{9E517871-CE2A-F406-F9A5-C871474C027F}"/>
              </a:ext>
            </a:extLst>
          </p:cNvPr>
          <p:cNvGrpSpPr/>
          <p:nvPr/>
        </p:nvGrpSpPr>
        <p:grpSpPr>
          <a:xfrm>
            <a:off x="483478" y="5326753"/>
            <a:ext cx="1698407" cy="443619"/>
            <a:chOff x="483478" y="5223850"/>
            <a:chExt cx="1698407" cy="443619"/>
          </a:xfrm>
        </p:grpSpPr>
        <p:sp>
          <p:nvSpPr>
            <p:cNvPr id="4" name="Rectangle 3">
              <a:extLst>
                <a:ext uri="{FF2B5EF4-FFF2-40B4-BE49-F238E27FC236}">
                  <a16:creationId xmlns:a16="http://schemas.microsoft.com/office/drawing/2014/main" id="{5EFCC9D4-4213-4A4A-E2FE-E6107DEA91D2}"/>
                </a:ext>
              </a:extLst>
            </p:cNvPr>
            <p:cNvSpPr/>
            <p:nvPr/>
          </p:nvSpPr>
          <p:spPr>
            <a:xfrm>
              <a:off x="483478" y="5223850"/>
              <a:ext cx="1698407" cy="443619"/>
            </a:xfrm>
            <a:prstGeom prst="rect">
              <a:avLst/>
            </a:prstGeom>
            <a:solidFill>
              <a:srgbClr val="F2EBE7"/>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002E41AB-90BE-1607-F264-766F91C68D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706" y="5326753"/>
              <a:ext cx="1516538" cy="245926"/>
            </a:xfrm>
            <a:prstGeom prst="rect">
              <a:avLst/>
            </a:prstGeom>
          </p:spPr>
        </p:pic>
      </p:grpSp>
    </p:spTree>
    <p:extLst>
      <p:ext uri="{BB962C8B-B14F-4D97-AF65-F5344CB8AC3E}">
        <p14:creationId xmlns:p14="http://schemas.microsoft.com/office/powerpoint/2010/main" val="2186591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95C41-68FA-573E-21DA-F006B47AED0B}"/>
              </a:ext>
            </a:extLst>
          </p:cNvPr>
          <p:cNvSpPr txBox="1">
            <a:spLocks/>
          </p:cNvSpPr>
          <p:nvPr/>
        </p:nvSpPr>
        <p:spPr>
          <a:xfrm>
            <a:off x="529431" y="0"/>
            <a:ext cx="8085138" cy="124618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D5257"/>
                </a:solidFill>
                <a:latin typeface="Times New Roman" panose="02020603050405020304" pitchFamily="18" charset="0"/>
                <a:ea typeface="+mj-ea"/>
                <a:cs typeface="Times New Roman" panose="02020603050405020304" pitchFamily="18" charset="0"/>
              </a:defRPr>
            </a:lvl1pPr>
          </a:lstStyle>
          <a:p>
            <a:pPr fontAlgn="auto">
              <a:spcAft>
                <a:spcPts val="0"/>
              </a:spcAft>
            </a:pPr>
            <a:r>
              <a:rPr lang="en-US" altLang="en-US"/>
              <a:t>Audit Opinion</a:t>
            </a:r>
            <a:endParaRPr lang="en-US" altLang="en-US" dirty="0"/>
          </a:p>
        </p:txBody>
      </p:sp>
      <p:sp>
        <p:nvSpPr>
          <p:cNvPr id="3" name="Content Placeholder 2">
            <a:extLst>
              <a:ext uri="{FF2B5EF4-FFF2-40B4-BE49-F238E27FC236}">
                <a16:creationId xmlns:a16="http://schemas.microsoft.com/office/drawing/2014/main" id="{D148C201-8168-013D-EA12-4655A896EC2C}"/>
              </a:ext>
            </a:extLst>
          </p:cNvPr>
          <p:cNvSpPr txBox="1">
            <a:spLocks/>
          </p:cNvSpPr>
          <p:nvPr/>
        </p:nvSpPr>
        <p:spPr>
          <a:xfrm>
            <a:off x="325925" y="1224891"/>
            <a:ext cx="8085138" cy="4524375"/>
          </a:xfrm>
          <a:prstGeom prst="rect">
            <a:avLst/>
          </a:prstGeom>
        </p:spPr>
        <p:txBody>
          <a:bodyPr vert="horz" lIns="91440" tIns="45720" rIns="91440" bIns="45720" rtlCol="0">
            <a:normAutofit/>
          </a:bodyPr>
          <a:lstStyle>
            <a:lvl1pPr marL="342900" indent="-34290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US" altLang="en-US" sz="2600">
                <a:latin typeface="+mn-lt"/>
              </a:rPr>
              <a:t>Unmodified Opinion</a:t>
            </a:r>
          </a:p>
          <a:p>
            <a:pPr marL="800100" lvl="1" indent="-342900" algn="just" fontAlgn="auto">
              <a:spcAft>
                <a:spcPts val="0"/>
              </a:spcAft>
              <a:defRPr/>
            </a:pPr>
            <a:r>
              <a:rPr lang="en-US" altLang="en-US" sz="2400">
                <a:latin typeface="+mn-lt"/>
              </a:rPr>
              <a:t>Highest level of assurance</a:t>
            </a:r>
          </a:p>
          <a:p>
            <a:pPr marL="800100" lvl="1" indent="-342900" algn="just" fontAlgn="auto">
              <a:spcAft>
                <a:spcPts val="0"/>
              </a:spcAft>
              <a:defRPr/>
            </a:pPr>
            <a:r>
              <a:rPr lang="en-US" altLang="en-US" sz="2400">
                <a:latin typeface="+mn-lt"/>
              </a:rPr>
              <a:t>The financial records and statements are fairly and appropriately presented, and in accordance with accounting principles generally accepted in the United States of America; this includes the design, implementation, and maintenance of internal control relevant to the preparation and fair presentation of financial statements that are free from material misstatement, whether due to fraud or error.</a:t>
            </a:r>
          </a:p>
          <a:p>
            <a:pPr marL="685800" lvl="2" indent="0" fontAlgn="auto">
              <a:spcAft>
                <a:spcPts val="0"/>
              </a:spcAft>
              <a:buFont typeface="Arial" panose="020B0604020202020204" pitchFamily="34" charset="0"/>
              <a:buNone/>
            </a:pPr>
            <a:r>
              <a:rPr lang="en-US"/>
              <a:t> </a:t>
            </a:r>
          </a:p>
          <a:p>
            <a:pPr fontAlgn="auto">
              <a:spcAft>
                <a:spcPts val="0"/>
              </a:spcAft>
            </a:pPr>
            <a:endParaRPr lang="en-US"/>
          </a:p>
          <a:p>
            <a:pPr fontAlgn="auto">
              <a:spcAft>
                <a:spcPts val="0"/>
              </a:spcAft>
            </a:pPr>
            <a:endParaRPr lang="en-US"/>
          </a:p>
          <a:p>
            <a:pPr fontAlgn="auto">
              <a:spcAft>
                <a:spcPts val="0"/>
              </a:spcAft>
            </a:pPr>
            <a:endParaRPr lang="en-US" dirty="0"/>
          </a:p>
        </p:txBody>
      </p:sp>
    </p:spTree>
    <p:extLst>
      <p:ext uri="{BB962C8B-B14F-4D97-AF65-F5344CB8AC3E}">
        <p14:creationId xmlns:p14="http://schemas.microsoft.com/office/powerpoint/2010/main" val="2521472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AA6CB4-A76D-4E23-9EFF-C9C7F65EB6B7}"/>
              </a:ext>
            </a:extLst>
          </p:cNvPr>
          <p:cNvSpPr>
            <a:spLocks noGrp="1"/>
          </p:cNvSpPr>
          <p:nvPr>
            <p:ph type="title" idx="4294967295"/>
          </p:nvPr>
        </p:nvSpPr>
        <p:spPr>
          <a:xfrm>
            <a:off x="514351" y="174609"/>
            <a:ext cx="4439390" cy="491216"/>
          </a:xfrm>
        </p:spPr>
        <p:txBody>
          <a:bodyPr>
            <a:normAutofit fontScale="90000"/>
          </a:bodyPr>
          <a:lstStyle/>
          <a:p>
            <a:r>
              <a:rPr lang="en-US" dirty="0"/>
              <a:t>General Fund Revenues</a:t>
            </a:r>
          </a:p>
        </p:txBody>
      </p:sp>
      <p:graphicFrame>
        <p:nvGraphicFramePr>
          <p:cNvPr id="7" name="Chart 6">
            <a:extLst>
              <a:ext uri="{FF2B5EF4-FFF2-40B4-BE49-F238E27FC236}">
                <a16:creationId xmlns:a16="http://schemas.microsoft.com/office/drawing/2014/main" id="{128F3230-C433-D4AC-1C06-E2EC639FE62B}"/>
              </a:ext>
            </a:extLst>
          </p:cNvPr>
          <p:cNvGraphicFramePr/>
          <p:nvPr>
            <p:extLst>
              <p:ext uri="{D42A27DB-BD31-4B8C-83A1-F6EECF244321}">
                <p14:modId xmlns:p14="http://schemas.microsoft.com/office/powerpoint/2010/main" val="4254317203"/>
              </p:ext>
            </p:extLst>
          </p:nvPr>
        </p:nvGraphicFramePr>
        <p:xfrm>
          <a:off x="616998" y="925497"/>
          <a:ext cx="7910004" cy="500700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AA6CB4-A76D-4E23-9EFF-C9C7F65EB6B7}"/>
              </a:ext>
            </a:extLst>
          </p:cNvPr>
          <p:cNvSpPr>
            <a:spLocks noGrp="1"/>
          </p:cNvSpPr>
          <p:nvPr>
            <p:ph type="title" idx="4294967295"/>
          </p:nvPr>
        </p:nvSpPr>
        <p:spPr>
          <a:xfrm>
            <a:off x="514351" y="174609"/>
            <a:ext cx="4439390" cy="491216"/>
          </a:xfrm>
        </p:spPr>
        <p:txBody>
          <a:bodyPr>
            <a:normAutofit fontScale="90000"/>
          </a:bodyPr>
          <a:lstStyle/>
          <a:p>
            <a:r>
              <a:rPr lang="en-US" dirty="0"/>
              <a:t>General Fund Expenditures</a:t>
            </a:r>
          </a:p>
        </p:txBody>
      </p:sp>
      <p:graphicFrame>
        <p:nvGraphicFramePr>
          <p:cNvPr id="7" name="Chart 6">
            <a:extLst>
              <a:ext uri="{FF2B5EF4-FFF2-40B4-BE49-F238E27FC236}">
                <a16:creationId xmlns:a16="http://schemas.microsoft.com/office/drawing/2014/main" id="{128F3230-C433-D4AC-1C06-E2EC639FE62B}"/>
              </a:ext>
            </a:extLst>
          </p:cNvPr>
          <p:cNvGraphicFramePr/>
          <p:nvPr>
            <p:extLst>
              <p:ext uri="{D42A27DB-BD31-4B8C-83A1-F6EECF244321}">
                <p14:modId xmlns:p14="http://schemas.microsoft.com/office/powerpoint/2010/main" val="1162408503"/>
              </p:ext>
            </p:extLst>
          </p:nvPr>
        </p:nvGraphicFramePr>
        <p:xfrm>
          <a:off x="514351" y="1003177"/>
          <a:ext cx="7918882" cy="50602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4056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852D4C-8BCA-46C1-9524-5BFD11C905C8}"/>
              </a:ext>
            </a:extLst>
          </p:cNvPr>
          <p:cNvSpPr>
            <a:spLocks noGrp="1"/>
          </p:cNvSpPr>
          <p:nvPr>
            <p:ph type="title" idx="4294967295"/>
          </p:nvPr>
        </p:nvSpPr>
        <p:spPr>
          <a:xfrm>
            <a:off x="529431" y="-124287"/>
            <a:ext cx="8085137" cy="1246188"/>
          </a:xfrm>
        </p:spPr>
        <p:txBody>
          <a:bodyPr/>
          <a:lstStyle/>
          <a:p>
            <a:r>
              <a:rPr lang="en-US" dirty="0"/>
              <a:t>General Fund – Fund Balance</a:t>
            </a:r>
          </a:p>
        </p:txBody>
      </p:sp>
      <p:graphicFrame>
        <p:nvGraphicFramePr>
          <p:cNvPr id="5" name="Chart 4">
            <a:extLst>
              <a:ext uri="{FF2B5EF4-FFF2-40B4-BE49-F238E27FC236}">
                <a16:creationId xmlns:a16="http://schemas.microsoft.com/office/drawing/2014/main" id="{DD12B9EF-ED1E-BACC-0DD8-C674DAA504D3}"/>
              </a:ext>
            </a:extLst>
          </p:cNvPr>
          <p:cNvGraphicFramePr/>
          <p:nvPr>
            <p:extLst>
              <p:ext uri="{D42A27DB-BD31-4B8C-83A1-F6EECF244321}">
                <p14:modId xmlns:p14="http://schemas.microsoft.com/office/powerpoint/2010/main" val="2218132866"/>
              </p:ext>
            </p:extLst>
          </p:nvPr>
        </p:nvGraphicFramePr>
        <p:xfrm>
          <a:off x="860393" y="929882"/>
          <a:ext cx="7754175" cy="526673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EFD6C8C4-AAA4-4B47-84A2-39F8AF11E787}"/>
              </a:ext>
            </a:extLst>
          </p:cNvPr>
          <p:cNvSpPr>
            <a:spLocks noGrp="1"/>
          </p:cNvSpPr>
          <p:nvPr>
            <p:ph type="title" idx="4294967295"/>
          </p:nvPr>
        </p:nvSpPr>
        <p:spPr>
          <a:xfrm>
            <a:off x="529431" y="210490"/>
            <a:ext cx="2169382" cy="703910"/>
          </a:xfrm>
        </p:spPr>
        <p:txBody>
          <a:bodyPr>
            <a:normAutofit/>
          </a:bodyPr>
          <a:lstStyle/>
          <a:p>
            <a:r>
              <a:rPr lang="en-US" sz="3200" dirty="0"/>
              <a:t>Fire Fund</a:t>
            </a:r>
          </a:p>
        </p:txBody>
      </p:sp>
      <p:graphicFrame>
        <p:nvGraphicFramePr>
          <p:cNvPr id="9" name="Chart 8">
            <a:extLst>
              <a:ext uri="{FF2B5EF4-FFF2-40B4-BE49-F238E27FC236}">
                <a16:creationId xmlns:a16="http://schemas.microsoft.com/office/drawing/2014/main" id="{D7205886-4B33-BDA0-F0CF-449550A37E2F}"/>
              </a:ext>
            </a:extLst>
          </p:cNvPr>
          <p:cNvGraphicFramePr/>
          <p:nvPr>
            <p:extLst>
              <p:ext uri="{D42A27DB-BD31-4B8C-83A1-F6EECF244321}">
                <p14:modId xmlns:p14="http://schemas.microsoft.com/office/powerpoint/2010/main" val="4142685459"/>
              </p:ext>
            </p:extLst>
          </p:nvPr>
        </p:nvGraphicFramePr>
        <p:xfrm>
          <a:off x="692458" y="1056444"/>
          <a:ext cx="7514945" cy="50957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9601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EFD6C8C4-AAA4-4B47-84A2-39F8AF11E787}"/>
              </a:ext>
            </a:extLst>
          </p:cNvPr>
          <p:cNvSpPr>
            <a:spLocks noGrp="1"/>
          </p:cNvSpPr>
          <p:nvPr>
            <p:ph type="title" idx="4294967295"/>
          </p:nvPr>
        </p:nvSpPr>
        <p:spPr>
          <a:xfrm>
            <a:off x="529431" y="210490"/>
            <a:ext cx="2169382" cy="703910"/>
          </a:xfrm>
        </p:spPr>
        <p:txBody>
          <a:bodyPr>
            <a:normAutofit/>
          </a:bodyPr>
          <a:lstStyle/>
          <a:p>
            <a:r>
              <a:rPr lang="en-US" sz="3200" dirty="0"/>
              <a:t>Water Fund </a:t>
            </a:r>
          </a:p>
        </p:txBody>
      </p:sp>
      <p:graphicFrame>
        <p:nvGraphicFramePr>
          <p:cNvPr id="9" name="Chart 8">
            <a:extLst>
              <a:ext uri="{FF2B5EF4-FFF2-40B4-BE49-F238E27FC236}">
                <a16:creationId xmlns:a16="http://schemas.microsoft.com/office/drawing/2014/main" id="{D7205886-4B33-BDA0-F0CF-449550A37E2F}"/>
              </a:ext>
            </a:extLst>
          </p:cNvPr>
          <p:cNvGraphicFramePr/>
          <p:nvPr>
            <p:extLst>
              <p:ext uri="{D42A27DB-BD31-4B8C-83A1-F6EECF244321}">
                <p14:modId xmlns:p14="http://schemas.microsoft.com/office/powerpoint/2010/main" val="685530742"/>
              </p:ext>
            </p:extLst>
          </p:nvPr>
        </p:nvGraphicFramePr>
        <p:xfrm>
          <a:off x="692458" y="1056444"/>
          <a:ext cx="7514945" cy="50957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22664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EFD6C8C4-AAA4-4B47-84A2-39F8AF11E787}"/>
              </a:ext>
            </a:extLst>
          </p:cNvPr>
          <p:cNvSpPr>
            <a:spLocks noGrp="1"/>
          </p:cNvSpPr>
          <p:nvPr>
            <p:ph type="title" idx="4294967295"/>
          </p:nvPr>
        </p:nvSpPr>
        <p:spPr>
          <a:xfrm>
            <a:off x="529431" y="210490"/>
            <a:ext cx="2169382" cy="703910"/>
          </a:xfrm>
        </p:spPr>
        <p:txBody>
          <a:bodyPr>
            <a:normAutofit/>
          </a:bodyPr>
          <a:lstStyle/>
          <a:p>
            <a:r>
              <a:rPr lang="en-US" sz="3200" dirty="0"/>
              <a:t>Sewer Fund </a:t>
            </a:r>
          </a:p>
        </p:txBody>
      </p:sp>
      <p:graphicFrame>
        <p:nvGraphicFramePr>
          <p:cNvPr id="9" name="Chart 8">
            <a:extLst>
              <a:ext uri="{FF2B5EF4-FFF2-40B4-BE49-F238E27FC236}">
                <a16:creationId xmlns:a16="http://schemas.microsoft.com/office/drawing/2014/main" id="{D7205886-4B33-BDA0-F0CF-449550A37E2F}"/>
              </a:ext>
            </a:extLst>
          </p:cNvPr>
          <p:cNvGraphicFramePr/>
          <p:nvPr>
            <p:extLst>
              <p:ext uri="{D42A27DB-BD31-4B8C-83A1-F6EECF244321}">
                <p14:modId xmlns:p14="http://schemas.microsoft.com/office/powerpoint/2010/main" val="3791548144"/>
              </p:ext>
            </p:extLst>
          </p:nvPr>
        </p:nvGraphicFramePr>
        <p:xfrm>
          <a:off x="692458" y="1056444"/>
          <a:ext cx="7514945" cy="50957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7554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D4D5743B-590D-457C-447B-0CD865DEAAA4}"/>
              </a:ext>
            </a:extLst>
          </p:cNvPr>
          <p:cNvSpPr txBox="1">
            <a:spLocks/>
          </p:cNvSpPr>
          <p:nvPr/>
        </p:nvSpPr>
        <p:spPr>
          <a:xfrm>
            <a:off x="628650" y="0"/>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D5257"/>
                </a:solidFill>
                <a:latin typeface="Times New Roman" panose="02020603050405020304" pitchFamily="18" charset="0"/>
                <a:ea typeface="+mj-ea"/>
                <a:cs typeface="Times New Roman" panose="02020603050405020304" pitchFamily="18" charset="0"/>
              </a:defRPr>
            </a:lvl1pPr>
          </a:lstStyle>
          <a:p>
            <a:pPr fontAlgn="auto">
              <a:spcAft>
                <a:spcPts val="0"/>
              </a:spcAft>
            </a:pPr>
            <a:r>
              <a:rPr lang="en-US"/>
              <a:t>Internal Controls and Compliance</a:t>
            </a:r>
            <a:endParaRPr lang="en-US" dirty="0"/>
          </a:p>
        </p:txBody>
      </p:sp>
      <p:sp>
        <p:nvSpPr>
          <p:cNvPr id="3" name="TextBox 2">
            <a:extLst>
              <a:ext uri="{FF2B5EF4-FFF2-40B4-BE49-F238E27FC236}">
                <a16:creationId xmlns:a16="http://schemas.microsoft.com/office/drawing/2014/main" id="{DA783BF8-B22B-A433-2CCD-35A0E15010E6}"/>
              </a:ext>
            </a:extLst>
          </p:cNvPr>
          <p:cNvSpPr txBox="1"/>
          <p:nvPr/>
        </p:nvSpPr>
        <p:spPr>
          <a:xfrm>
            <a:off x="628650" y="1325563"/>
            <a:ext cx="7886700" cy="3046988"/>
          </a:xfrm>
          <a:prstGeom prst="rect">
            <a:avLst/>
          </a:prstGeom>
          <a:noFill/>
        </p:spPr>
        <p:txBody>
          <a:bodyPr wrap="square">
            <a:spAutoFit/>
          </a:bodyPr>
          <a:lstStyle/>
          <a:p>
            <a:pPr marL="457200" indent="-457200">
              <a:buFont typeface="Arial" panose="020B0604020202020204" pitchFamily="34" charset="0"/>
              <a:buChar char="•"/>
              <a:defRPr/>
            </a:pPr>
            <a:r>
              <a:rPr lang="en-US" sz="2400" dirty="0">
                <a:latin typeface="+mn-lt"/>
              </a:rPr>
              <a:t>Material Weakness</a:t>
            </a:r>
          </a:p>
          <a:p>
            <a:pPr marL="914400" lvl="1" indent="-457200">
              <a:buFont typeface="Arial" panose="020B0604020202020204" pitchFamily="34" charset="0"/>
              <a:buChar char="•"/>
              <a:defRPr/>
            </a:pPr>
            <a:r>
              <a:rPr lang="en-US" sz="2400" dirty="0">
                <a:latin typeface="+mn-lt"/>
              </a:rPr>
              <a:t>American Rescue Plan Act Fund</a:t>
            </a:r>
          </a:p>
          <a:p>
            <a:pPr marL="1371600" lvl="2" indent="-457200">
              <a:buFont typeface="Arial" panose="020B0604020202020204" pitchFamily="34" charset="0"/>
              <a:buChar char="•"/>
              <a:defRPr/>
            </a:pPr>
            <a:r>
              <a:rPr lang="en-US" sz="2400" dirty="0">
                <a:latin typeface="+mn-lt"/>
              </a:rPr>
              <a:t>Actual expenditures in excess of approved budget by $56,119 </a:t>
            </a:r>
          </a:p>
          <a:p>
            <a:pPr marL="457200" indent="-457200">
              <a:buFont typeface="Arial" panose="020B0604020202020204" pitchFamily="34" charset="0"/>
              <a:buChar char="•"/>
              <a:defRPr/>
            </a:pPr>
            <a:endParaRPr lang="en-US" sz="2400" dirty="0">
              <a:latin typeface="+mn-lt"/>
            </a:endParaRPr>
          </a:p>
          <a:p>
            <a:pPr marL="457200" indent="-457200">
              <a:buFont typeface="Arial" panose="020B0604020202020204" pitchFamily="34" charset="0"/>
              <a:buChar char="•"/>
              <a:defRPr/>
            </a:pPr>
            <a:r>
              <a:rPr lang="en-US" sz="2400" dirty="0">
                <a:latin typeface="+mn-lt"/>
              </a:rPr>
              <a:t>No Significant Deficiencies</a:t>
            </a:r>
          </a:p>
          <a:p>
            <a:pPr>
              <a:defRPr/>
            </a:pPr>
            <a:endParaRPr lang="en-US" sz="2400" dirty="0">
              <a:latin typeface="+mn-lt"/>
            </a:endParaRPr>
          </a:p>
          <a:p>
            <a:pPr marL="457200" indent="-457200">
              <a:buFont typeface="Arial" panose="020B0604020202020204" pitchFamily="34" charset="0"/>
              <a:buChar char="•"/>
              <a:defRPr/>
            </a:pPr>
            <a:r>
              <a:rPr lang="en-US" sz="2400" dirty="0">
                <a:latin typeface="+mn-lt"/>
              </a:rPr>
              <a:t>No Written Management Comments</a:t>
            </a:r>
          </a:p>
        </p:txBody>
      </p:sp>
    </p:spTree>
    <p:extLst>
      <p:ext uri="{BB962C8B-B14F-4D97-AF65-F5344CB8AC3E}">
        <p14:creationId xmlns:p14="http://schemas.microsoft.com/office/powerpoint/2010/main" val="311926493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0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3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3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8_Custom Design">
  <a:themeElements>
    <a:clrScheme name="Yeo &amp; Yeo">
      <a:dk1>
        <a:srgbClr val="58595B"/>
      </a:dk1>
      <a:lt1>
        <a:srgbClr val="FFFFFF"/>
      </a:lt1>
      <a:dk2>
        <a:srgbClr val="4F868E"/>
      </a:dk2>
      <a:lt2>
        <a:srgbClr val="0D5157"/>
      </a:lt2>
      <a:accent1>
        <a:srgbClr val="93B7BB"/>
      </a:accent1>
      <a:accent2>
        <a:srgbClr val="F2EBE7"/>
      </a:accent2>
      <a:accent3>
        <a:srgbClr val="EDC8A3"/>
      </a:accent3>
      <a:accent4>
        <a:srgbClr val="E87722"/>
      </a:accent4>
      <a:accent5>
        <a:srgbClr val="E04F38"/>
      </a:accent5>
      <a:accent6>
        <a:srgbClr val="07272C"/>
      </a:accent6>
      <a:hlink>
        <a:srgbClr val="4F868E"/>
      </a:hlink>
      <a:folHlink>
        <a:srgbClr val="4F86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EE586908E1A4A449339AAD9FB884B64" ma:contentTypeVersion="9" ma:contentTypeDescription="Create a new document." ma:contentTypeScope="" ma:versionID="d161b1cc95c6396114f27a2821158168">
  <xsd:schema xmlns:xsd="http://www.w3.org/2001/XMLSchema" xmlns:xs="http://www.w3.org/2001/XMLSchema" xmlns:p="http://schemas.microsoft.com/office/2006/metadata/properties" xmlns:ns2="60ce270b-42e3-4c0d-b671-384ef75bc7bc" targetNamespace="http://schemas.microsoft.com/office/2006/metadata/properties" ma:root="true" ma:fieldsID="925dcdabc108f96b75d7358663465be0" ns2:_="">
    <xsd:import namespace="60ce270b-42e3-4c0d-b671-384ef75bc7b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ce270b-42e3-4c0d-b671-384ef75bc7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E5136BE-07A5-4F1A-8F3F-9E8E54FAB8BC}">
  <ds:schemaRefs>
    <ds:schemaRef ds:uri="http://schemas.microsoft.com/office/2006/metadata/longProperties"/>
  </ds:schemaRefs>
</ds:datastoreItem>
</file>

<file path=customXml/itemProps2.xml><?xml version="1.0" encoding="utf-8"?>
<ds:datastoreItem xmlns:ds="http://schemas.openxmlformats.org/officeDocument/2006/customXml" ds:itemID="{17461273-868D-473C-85A4-3E4D034F61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ce270b-42e3-4c0d-b671-384ef75bc7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53E0A71-AB93-4CDD-938A-8617F1831E2E}">
  <ds:schemaRefs>
    <ds:schemaRef ds:uri="http://schemas.microsoft.com/sharepoint/v3/contenttype/forms"/>
  </ds:schemaRefs>
</ds:datastoreItem>
</file>

<file path=customXml/itemProps4.xml><?xml version="1.0" encoding="utf-8"?>
<ds:datastoreItem xmlns:ds="http://schemas.openxmlformats.org/officeDocument/2006/customXml" ds:itemID="{D25696A2-E0DD-48B3-A2CE-196EA46D5F1E}">
  <ds:schemaRefs>
    <ds:schemaRef ds:uri="http://www.w3.org/XML/1998/namespace"/>
    <ds:schemaRef ds:uri="http://purl.org/dc/dcmitype/"/>
    <ds:schemaRef ds:uri="http://purl.org/dc/elements/1.1/"/>
    <ds:schemaRef ds:uri="http://schemas.openxmlformats.org/package/2006/metadata/core-properties"/>
    <ds:schemaRef ds:uri="http://schemas.microsoft.com/office/2006/metadata/properties"/>
    <ds:schemaRef ds:uri="http://purl.org/dc/terms/"/>
    <ds:schemaRef ds:uri="http://schemas.microsoft.com/office/2006/documentManagement/types"/>
    <ds:schemaRef ds:uri="http://schemas.microsoft.com/office/infopath/2007/PartnerControls"/>
    <ds:schemaRef ds:uri="60ce270b-42e3-4c0d-b671-384ef75bc7bc"/>
  </ds:schemaRefs>
</ds:datastoreItem>
</file>

<file path=docProps/app.xml><?xml version="1.0" encoding="utf-8"?>
<Properties xmlns="http://schemas.openxmlformats.org/officeDocument/2006/extended-properties" xmlns:vt="http://schemas.openxmlformats.org/officeDocument/2006/docPropsVTypes">
  <Template>YY Team Theme Template</Template>
  <TotalTime>3065</TotalTime>
  <Words>172</Words>
  <Application>Microsoft Office PowerPoint</Application>
  <PresentationFormat>On-screen Show (4:3)</PresentationFormat>
  <Paragraphs>44</Paragraphs>
  <Slides>10</Slides>
  <Notes>0</Notes>
  <HiddenSlides>0</HiddenSlides>
  <MMClips>0</MMClips>
  <ScaleCrop>false</ScaleCrop>
  <HeadingPairs>
    <vt:vector size="6" baseType="variant">
      <vt:variant>
        <vt:lpstr>Fonts Used</vt:lpstr>
      </vt:variant>
      <vt:variant>
        <vt:i4>6</vt:i4>
      </vt:variant>
      <vt:variant>
        <vt:lpstr>Theme</vt:lpstr>
      </vt:variant>
      <vt:variant>
        <vt:i4>13</vt:i4>
      </vt:variant>
      <vt:variant>
        <vt:lpstr>Slide Titles</vt:lpstr>
      </vt:variant>
      <vt:variant>
        <vt:i4>10</vt:i4>
      </vt:variant>
    </vt:vector>
  </HeadingPairs>
  <TitlesOfParts>
    <vt:vector size="29" baseType="lpstr">
      <vt:lpstr>Arial</vt:lpstr>
      <vt:lpstr>Calibri</vt:lpstr>
      <vt:lpstr>Calibri Light</vt:lpstr>
      <vt:lpstr>Gill Sans MT</vt:lpstr>
      <vt:lpstr>GT America Light</vt:lpstr>
      <vt:lpstr>Times New Roman</vt:lpstr>
      <vt:lpstr>1_Office Theme</vt:lpstr>
      <vt:lpstr>21_Custom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32_Custom Design</vt:lpstr>
      <vt:lpstr>PowerPoint Presentation</vt:lpstr>
      <vt:lpstr>PowerPoint Presentation</vt:lpstr>
      <vt:lpstr>General Fund Revenues</vt:lpstr>
      <vt:lpstr>General Fund Expenditures</vt:lpstr>
      <vt:lpstr>General Fund – Fund Balance</vt:lpstr>
      <vt:lpstr>Fire Fund</vt:lpstr>
      <vt:lpstr>Water Fund </vt:lpstr>
      <vt:lpstr>Sewer Fund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Team PPT Template</dc:title>
  <dc:creator>kimkel</dc:creator>
  <cp:lastModifiedBy>Sherrie Tealll</cp:lastModifiedBy>
  <cp:revision>384</cp:revision>
  <cp:lastPrinted>2023-05-09T22:21:02Z</cp:lastPrinted>
  <dcterms:created xsi:type="dcterms:W3CDTF">2012-06-05T17:54:22Z</dcterms:created>
  <dcterms:modified xsi:type="dcterms:W3CDTF">2023-05-10T15:53:29Z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ebPage">
    <vt:lpwstr/>
  </property>
  <property fmtid="{D5CDD505-2E9C-101B-9397-08002B2CF9AE}" pid="3" name="ContentType">
    <vt:lpwstr>Document</vt:lpwstr>
  </property>
  <property fmtid="{D5CDD505-2E9C-101B-9397-08002B2CF9AE}" pid="4" name="ContentTypeId">
    <vt:lpwstr>0x0101008EE586908E1A4A449339AAD9FB884B64</vt:lpwstr>
  </property>
  <property fmtid="{D5CDD505-2E9C-101B-9397-08002B2CF9AE}" pid="5" name="Order">
    <vt:r8>40800</vt:r8>
  </property>
</Properties>
</file>